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9" r:id="rId3"/>
    <p:sldId id="306" r:id="rId4"/>
    <p:sldId id="308" r:id="rId5"/>
    <p:sldId id="280" r:id="rId6"/>
    <p:sldId id="307" r:id="rId7"/>
    <p:sldId id="310" r:id="rId8"/>
    <p:sldId id="320" r:id="rId9"/>
    <p:sldId id="321" r:id="rId10"/>
    <p:sldId id="322" r:id="rId11"/>
    <p:sldId id="323" r:id="rId12"/>
    <p:sldId id="311" r:id="rId13"/>
    <p:sldId id="324" r:id="rId14"/>
    <p:sldId id="312" r:id="rId15"/>
    <p:sldId id="313" r:id="rId16"/>
    <p:sldId id="314" r:id="rId17"/>
    <p:sldId id="316" r:id="rId18"/>
    <p:sldId id="315" r:id="rId19"/>
    <p:sldId id="319" r:id="rId20"/>
    <p:sldId id="317" r:id="rId21"/>
    <p:sldId id="318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179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88" d="100"/>
          <a:sy n="8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34673-8EC1-4520-9996-D2FC69250C0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50F15B-4576-4A1C-81AB-4354C29360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Конкурсная работа </a:t>
          </a:r>
          <a:endParaRPr lang="ru-RU" dirty="0"/>
        </a:p>
      </dgm:t>
    </dgm:pt>
    <dgm:pt modelId="{835E1ECD-559E-4421-BE50-3E943ED39515}" type="parTrans" cxnId="{20152D0B-0B25-40F9-8102-10E949D40600}">
      <dgm:prSet/>
      <dgm:spPr/>
      <dgm:t>
        <a:bodyPr/>
        <a:lstStyle/>
        <a:p>
          <a:endParaRPr lang="ru-RU"/>
        </a:p>
      </dgm:t>
    </dgm:pt>
    <dgm:pt modelId="{F1BA8905-86FD-4A5A-B039-2E824D39E82E}" type="sibTrans" cxnId="{20152D0B-0B25-40F9-8102-10E949D40600}">
      <dgm:prSet/>
      <dgm:spPr/>
      <dgm:t>
        <a:bodyPr/>
        <a:lstStyle/>
        <a:p>
          <a:endParaRPr lang="ru-RU"/>
        </a:p>
      </dgm:t>
    </dgm:pt>
    <dgm:pt modelId="{EC1FFC7B-F7A9-44E5-952C-6A998019DF76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800" dirty="0" err="1" smtClean="0"/>
            <a:t>профориентационная</a:t>
          </a:r>
          <a:r>
            <a:rPr lang="ru-RU" sz="1800" dirty="0" smtClean="0"/>
            <a:t> страница или раздел сайта образовательной организации, </a:t>
          </a:r>
          <a:r>
            <a:rPr lang="ru-RU" sz="1800" dirty="0" err="1" smtClean="0"/>
            <a:t>блог</a:t>
          </a:r>
          <a:endParaRPr lang="ru-RU" sz="1800" dirty="0"/>
        </a:p>
      </dgm:t>
    </dgm:pt>
    <dgm:pt modelId="{9B3F5C74-B5FC-490F-8D8C-5D6D6FD8C2EE}" type="parTrans" cxnId="{48C36C03-BD0C-479B-A0B6-BF414E1B31E8}">
      <dgm:prSet/>
      <dgm:spPr/>
      <dgm:t>
        <a:bodyPr/>
        <a:lstStyle/>
        <a:p>
          <a:endParaRPr lang="ru-RU"/>
        </a:p>
      </dgm:t>
    </dgm:pt>
    <dgm:pt modelId="{A330FCAA-1B27-455D-A726-D8F5DCD92BF5}" type="sibTrans" cxnId="{48C36C03-BD0C-479B-A0B6-BF414E1B31E8}">
      <dgm:prSet/>
      <dgm:spPr/>
      <dgm:t>
        <a:bodyPr/>
        <a:lstStyle/>
        <a:p>
          <a:endParaRPr lang="ru-RU"/>
        </a:p>
      </dgm:t>
    </dgm:pt>
    <dgm:pt modelId="{52EF3D0E-2B8D-4677-A5B3-FA2862C1AB9A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Прислать  </a:t>
          </a:r>
          <a:endParaRPr lang="ru-RU" dirty="0"/>
        </a:p>
      </dgm:t>
    </dgm:pt>
    <dgm:pt modelId="{5FD1CC68-D509-4DC6-9B51-DDF18DDD26A1}" type="parTrans" cxnId="{BA45636D-6554-47A1-87A6-3FAA2BCDA0AE}">
      <dgm:prSet/>
      <dgm:spPr/>
      <dgm:t>
        <a:bodyPr/>
        <a:lstStyle/>
        <a:p>
          <a:endParaRPr lang="ru-RU"/>
        </a:p>
      </dgm:t>
    </dgm:pt>
    <dgm:pt modelId="{F68C87C2-264A-41D6-8724-DAA7D1336FED}" type="sibTrans" cxnId="{BA45636D-6554-47A1-87A6-3FAA2BCDA0AE}">
      <dgm:prSet/>
      <dgm:spPr/>
      <dgm:t>
        <a:bodyPr/>
        <a:lstStyle/>
        <a:p>
          <a:endParaRPr lang="ru-RU"/>
        </a:p>
      </dgm:t>
    </dgm:pt>
    <dgm:pt modelId="{1ECED7E7-3F57-4DEA-A635-33C4FA47FB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заявка с указанием ссылки на сайт</a:t>
          </a:r>
          <a:endParaRPr lang="ru-RU" sz="2000" dirty="0"/>
        </a:p>
      </dgm:t>
    </dgm:pt>
    <dgm:pt modelId="{39CD8FB7-B48E-4082-856F-8F23AC3E5C8D}" type="parTrans" cxnId="{48624E81-851D-4E57-B96B-4790E8D66D1F}">
      <dgm:prSet/>
      <dgm:spPr/>
      <dgm:t>
        <a:bodyPr/>
        <a:lstStyle/>
        <a:p>
          <a:endParaRPr lang="ru-RU"/>
        </a:p>
      </dgm:t>
    </dgm:pt>
    <dgm:pt modelId="{39E379C9-E3AD-45DA-8081-CE2834529B6F}" type="sibTrans" cxnId="{48624E81-851D-4E57-B96B-4790E8D66D1F}">
      <dgm:prSet/>
      <dgm:spPr/>
      <dgm:t>
        <a:bodyPr/>
        <a:lstStyle/>
        <a:p>
          <a:endParaRPr lang="ru-RU"/>
        </a:p>
      </dgm:t>
    </dgm:pt>
    <dgm:pt modelId="{525CD412-B8E6-437E-8176-07962E5AA3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Критерии </a:t>
          </a:r>
          <a:endParaRPr lang="ru-RU" dirty="0"/>
        </a:p>
      </dgm:t>
    </dgm:pt>
    <dgm:pt modelId="{9374F214-89E1-4FD1-8D42-7BEFE6A25FE2}" type="parTrans" cxnId="{768FE345-CD08-45EB-909D-BBD835D584DE}">
      <dgm:prSet/>
      <dgm:spPr/>
      <dgm:t>
        <a:bodyPr/>
        <a:lstStyle/>
        <a:p>
          <a:endParaRPr lang="ru-RU"/>
        </a:p>
      </dgm:t>
    </dgm:pt>
    <dgm:pt modelId="{ADF556F1-0EE8-4192-BDF7-287370B10883}" type="sibTrans" cxnId="{768FE345-CD08-45EB-909D-BBD835D584DE}">
      <dgm:prSet/>
      <dgm:spPr/>
      <dgm:t>
        <a:bodyPr/>
        <a:lstStyle/>
        <a:p>
          <a:endParaRPr lang="ru-RU"/>
        </a:p>
      </dgm:t>
    </dgm:pt>
    <dgm:pt modelId="{D809CFA4-44A0-4117-8039-34CBB09F550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соответствие положениям о работе по П/О </a:t>
          </a:r>
          <a:r>
            <a:rPr lang="ru-RU" sz="1600" dirty="0" smtClean="0"/>
            <a:t>обучающихся </a:t>
          </a:r>
          <a:r>
            <a:rPr lang="ru-RU" sz="1600" dirty="0" smtClean="0"/>
            <a:t>в ОО КО; </a:t>
          </a:r>
          <a:endParaRPr lang="ru-RU" sz="1600" dirty="0"/>
        </a:p>
      </dgm:t>
    </dgm:pt>
    <dgm:pt modelId="{B080A0C7-B622-4FFE-A228-A1AE23C40109}" type="parTrans" cxnId="{123637E6-86BA-47CE-BEFF-D8739E60CCC5}">
      <dgm:prSet/>
      <dgm:spPr/>
      <dgm:t>
        <a:bodyPr/>
        <a:lstStyle/>
        <a:p>
          <a:endParaRPr lang="ru-RU"/>
        </a:p>
      </dgm:t>
    </dgm:pt>
    <dgm:pt modelId="{4080D867-09D2-4360-9A00-0CBE09B63721}" type="sibTrans" cxnId="{123637E6-86BA-47CE-BEFF-D8739E60CCC5}">
      <dgm:prSet/>
      <dgm:spPr/>
      <dgm:t>
        <a:bodyPr/>
        <a:lstStyle/>
        <a:p>
          <a:endParaRPr lang="ru-RU"/>
        </a:p>
      </dgm:t>
    </dgm:pt>
    <dgm:pt modelId="{CD128689-F5AF-47AD-AE9C-CF358373F339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актуальность</a:t>
          </a:r>
          <a:endParaRPr lang="ru-RU" sz="1600" dirty="0"/>
        </a:p>
      </dgm:t>
    </dgm:pt>
    <dgm:pt modelId="{D9AB7D01-2E23-4BAA-BF7A-2C9C22981F19}" type="parTrans" cxnId="{B68DA4EE-7B5D-457C-8A2D-4666F5EC15B6}">
      <dgm:prSet/>
      <dgm:spPr/>
      <dgm:t>
        <a:bodyPr/>
        <a:lstStyle/>
        <a:p>
          <a:endParaRPr lang="ru-RU"/>
        </a:p>
      </dgm:t>
    </dgm:pt>
    <dgm:pt modelId="{E7337839-03DF-481C-8847-E6FEA8D4C21D}" type="sibTrans" cxnId="{B68DA4EE-7B5D-457C-8A2D-4666F5EC15B6}">
      <dgm:prSet/>
      <dgm:spPr/>
      <dgm:t>
        <a:bodyPr/>
        <a:lstStyle/>
        <a:p>
          <a:endParaRPr lang="ru-RU"/>
        </a:p>
      </dgm:t>
    </dgm:pt>
    <dgm:pt modelId="{4EDACF7C-0958-4D3D-963D-BF286FA1961F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информативность</a:t>
          </a:r>
          <a:endParaRPr lang="ru-RU" sz="1600" dirty="0"/>
        </a:p>
      </dgm:t>
    </dgm:pt>
    <dgm:pt modelId="{46A19632-345F-47EC-BF12-B7BA8793EC02}" type="parTrans" cxnId="{7137D5BB-F709-4F1F-A167-32C45A9090D9}">
      <dgm:prSet/>
      <dgm:spPr/>
      <dgm:t>
        <a:bodyPr/>
        <a:lstStyle/>
        <a:p>
          <a:endParaRPr lang="ru-RU"/>
        </a:p>
      </dgm:t>
    </dgm:pt>
    <dgm:pt modelId="{A2D6492A-7F11-4B7C-A4A9-B6E9CE7FFF6A}" type="sibTrans" cxnId="{7137D5BB-F709-4F1F-A167-32C45A9090D9}">
      <dgm:prSet/>
      <dgm:spPr/>
      <dgm:t>
        <a:bodyPr/>
        <a:lstStyle/>
        <a:p>
          <a:endParaRPr lang="ru-RU"/>
        </a:p>
      </dgm:t>
    </dgm:pt>
    <dgm:pt modelId="{7E63196F-2467-4F9B-B114-3997DF651212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соответствие  стиля  и  формы  подачи  материала  её  целевой аудитории; </a:t>
          </a:r>
          <a:endParaRPr lang="ru-RU" sz="1600" dirty="0"/>
        </a:p>
      </dgm:t>
    </dgm:pt>
    <dgm:pt modelId="{E0A1B20F-3581-4E07-85B5-A332B086188C}" type="parTrans" cxnId="{00F9516B-0A84-44EB-B9E6-982E225F844D}">
      <dgm:prSet/>
      <dgm:spPr/>
      <dgm:t>
        <a:bodyPr/>
        <a:lstStyle/>
        <a:p>
          <a:endParaRPr lang="ru-RU"/>
        </a:p>
      </dgm:t>
    </dgm:pt>
    <dgm:pt modelId="{CFD4B78B-338A-4B62-AE20-39BA53299A37}" type="sibTrans" cxnId="{00F9516B-0A84-44EB-B9E6-982E225F844D}">
      <dgm:prSet/>
      <dgm:spPr/>
      <dgm:t>
        <a:bodyPr/>
        <a:lstStyle/>
        <a:p>
          <a:endParaRPr lang="ru-RU"/>
        </a:p>
      </dgm:t>
    </dgm:pt>
    <dgm:pt modelId="{996962A0-B1AB-4EE4-86FF-861C0D2703A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структурированность и навигация; </a:t>
          </a:r>
          <a:endParaRPr lang="ru-RU" sz="1600" dirty="0"/>
        </a:p>
      </dgm:t>
    </dgm:pt>
    <dgm:pt modelId="{00C549C9-B2DA-410C-A157-14149D4E97E3}" type="parTrans" cxnId="{80223B0D-F746-4EA2-8843-026391815CC7}">
      <dgm:prSet/>
      <dgm:spPr/>
      <dgm:t>
        <a:bodyPr/>
        <a:lstStyle/>
        <a:p>
          <a:endParaRPr lang="ru-RU"/>
        </a:p>
      </dgm:t>
    </dgm:pt>
    <dgm:pt modelId="{E10BB358-7850-49DF-A491-CFE686E1ABA7}" type="sibTrans" cxnId="{80223B0D-F746-4EA2-8843-026391815CC7}">
      <dgm:prSet/>
      <dgm:spPr/>
      <dgm:t>
        <a:bodyPr/>
        <a:lstStyle/>
        <a:p>
          <a:endParaRPr lang="ru-RU"/>
        </a:p>
      </dgm:t>
    </dgm:pt>
    <dgm:pt modelId="{749CA44C-DDE1-4E8A-A942-2E52B9FA3A85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качество технического исполнения и дизайн; </a:t>
          </a:r>
          <a:endParaRPr lang="ru-RU" sz="1600" dirty="0"/>
        </a:p>
      </dgm:t>
    </dgm:pt>
    <dgm:pt modelId="{07220050-1B8D-4297-9510-EF858E7B2F0E}" type="parTrans" cxnId="{987B0A2D-9F46-4334-98F0-F2E3D074A7A8}">
      <dgm:prSet/>
      <dgm:spPr/>
      <dgm:t>
        <a:bodyPr/>
        <a:lstStyle/>
        <a:p>
          <a:endParaRPr lang="ru-RU"/>
        </a:p>
      </dgm:t>
    </dgm:pt>
    <dgm:pt modelId="{8DD1E440-787D-4938-91B6-D5203F220A93}" type="sibTrans" cxnId="{987B0A2D-9F46-4334-98F0-F2E3D074A7A8}">
      <dgm:prSet/>
      <dgm:spPr/>
      <dgm:t>
        <a:bodyPr/>
        <a:lstStyle/>
        <a:p>
          <a:endParaRPr lang="ru-RU"/>
        </a:p>
      </dgm:t>
    </dgm:pt>
    <dgm:pt modelId="{095EA6ED-18B2-4684-8DA3-95342796FD4B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практическая значимость.</a:t>
          </a:r>
          <a:endParaRPr lang="ru-RU" sz="1600" dirty="0"/>
        </a:p>
      </dgm:t>
    </dgm:pt>
    <dgm:pt modelId="{EE98B347-FFD4-4D77-9E46-4D89D6C47B24}" type="parTrans" cxnId="{63BB321B-5557-4D43-9115-BAD2F82B223E}">
      <dgm:prSet/>
      <dgm:spPr/>
      <dgm:t>
        <a:bodyPr/>
        <a:lstStyle/>
        <a:p>
          <a:endParaRPr lang="ru-RU"/>
        </a:p>
      </dgm:t>
    </dgm:pt>
    <dgm:pt modelId="{C3724C13-ABB1-4423-B5C6-668D5567042C}" type="sibTrans" cxnId="{63BB321B-5557-4D43-9115-BAD2F82B223E}">
      <dgm:prSet/>
      <dgm:spPr/>
      <dgm:t>
        <a:bodyPr/>
        <a:lstStyle/>
        <a:p>
          <a:endParaRPr lang="ru-RU"/>
        </a:p>
      </dgm:t>
    </dgm:pt>
    <dgm:pt modelId="{7455C3AC-446A-49F5-ADE1-B059539AE1B5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Важно  </a:t>
          </a:r>
          <a:endParaRPr lang="ru-RU" dirty="0"/>
        </a:p>
      </dgm:t>
    </dgm:pt>
    <dgm:pt modelId="{CF1F4FD8-4F7B-475E-81B0-8CB3377570B8}" type="sibTrans" cxnId="{AAA0AA71-F623-4A4B-8227-D22CC3E15CDB}">
      <dgm:prSet/>
      <dgm:spPr/>
      <dgm:t>
        <a:bodyPr/>
        <a:lstStyle/>
        <a:p>
          <a:endParaRPr lang="ru-RU"/>
        </a:p>
      </dgm:t>
    </dgm:pt>
    <dgm:pt modelId="{C66671B2-B8F8-4105-B272-E08B986D0FAC}" type="parTrans" cxnId="{AAA0AA71-F623-4A4B-8227-D22CC3E15CDB}">
      <dgm:prSet/>
      <dgm:spPr/>
      <dgm:t>
        <a:bodyPr/>
        <a:lstStyle/>
        <a:p>
          <a:endParaRPr lang="ru-RU"/>
        </a:p>
      </dgm:t>
    </dgm:pt>
    <dgm:pt modelId="{A970C674-1A5F-43D7-BFE3-1DFB0BD6576E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страница  сайта должна быть доступна в </a:t>
          </a:r>
          <a:r>
            <a:rPr lang="ru-RU" dirty="0" smtClean="0"/>
            <a:t>течение </a:t>
          </a:r>
          <a:r>
            <a:rPr lang="ru-RU" dirty="0" smtClean="0"/>
            <a:t>конкурса</a:t>
          </a:r>
          <a:endParaRPr lang="ru-RU" dirty="0"/>
        </a:p>
      </dgm:t>
    </dgm:pt>
    <dgm:pt modelId="{FE4D7076-1E74-437D-A2CD-66620A00C84F}" type="parTrans" cxnId="{9635C2C8-6351-43BF-840D-B3D6DAF2A9F4}">
      <dgm:prSet/>
      <dgm:spPr/>
      <dgm:t>
        <a:bodyPr/>
        <a:lstStyle/>
        <a:p>
          <a:endParaRPr lang="ru-RU"/>
        </a:p>
      </dgm:t>
    </dgm:pt>
    <dgm:pt modelId="{81AEE409-4458-47E0-8546-C1F196B61852}" type="sibTrans" cxnId="{9635C2C8-6351-43BF-840D-B3D6DAF2A9F4}">
      <dgm:prSet/>
      <dgm:spPr/>
      <dgm:t>
        <a:bodyPr/>
        <a:lstStyle/>
        <a:p>
          <a:endParaRPr lang="ru-RU"/>
        </a:p>
      </dgm:t>
    </dgm:pt>
    <dgm:pt modelId="{FF95446B-DB76-4752-97B6-4A6BA942DCB8}" type="pres">
      <dgm:prSet presAssocID="{11B34673-8EC1-4520-9996-D2FC69250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A16D-42AE-4726-BF4F-1220AD67E51E}" type="pres">
      <dgm:prSet presAssocID="{D250F15B-4576-4A1C-81AB-4354C29360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AE720B4-AC04-4C91-8DE4-A6382BD5BBF0}" type="pres">
      <dgm:prSet presAssocID="{D250F15B-4576-4A1C-81AB-4354C2936032}" presName="parentText" presStyleLbl="node1" presStyleIdx="0" presStyleCnt="4" custScaleX="79980" custScaleY="45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62511-4F5E-4341-B876-73AC84BD4026}" type="pres">
      <dgm:prSet presAssocID="{D250F15B-4576-4A1C-81AB-4354C2936032}" presName="descendantText" presStyleLbl="alignAccFollowNode1" presStyleIdx="0" presStyleCnt="4" custScaleY="54844" custLinFactNeighborX="3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A067-69D7-4F2D-8308-DEC74901CE4A}" type="pres">
      <dgm:prSet presAssocID="{F1BA8905-86FD-4A5A-B039-2E824D39E82E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0BE2F35-79E4-4991-8022-143D1363CE84}" type="pres">
      <dgm:prSet presAssocID="{52EF3D0E-2B8D-4677-A5B3-FA2862C1AB9A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A9C81A8-218C-44BF-81DF-A1DC7D87F0FC}" type="pres">
      <dgm:prSet presAssocID="{52EF3D0E-2B8D-4677-A5B3-FA2862C1AB9A}" presName="parentText" presStyleLbl="node1" presStyleIdx="1" presStyleCnt="4" custScaleX="80180" custScaleY="3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55166-8D17-4966-BB82-431E2551AFBD}" type="pres">
      <dgm:prSet presAssocID="{52EF3D0E-2B8D-4677-A5B3-FA2862C1AB9A}" presName="descendantText" presStyleLbl="alignAccFollowNode1" presStyleIdx="1" presStyleCnt="4" custScaleY="3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B070-CB9E-429F-8C6F-93A7BB742493}" type="pres">
      <dgm:prSet presAssocID="{F68C87C2-264A-41D6-8724-DAA7D1336FED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5024C7C-EEE7-4AF9-BD0B-161318E391F1}" type="pres">
      <dgm:prSet presAssocID="{525CD412-B8E6-437E-8176-07962E5AA3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BA4AB2-EB84-46B6-84B9-0AE1EDBF09F2}" type="pres">
      <dgm:prSet presAssocID="{525CD412-B8E6-437E-8176-07962E5AA332}" presName="parentText" presStyleLbl="node1" presStyleIdx="2" presStyleCnt="4" custScaleX="80180" custScaleY="76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F413-339E-4B1C-8FB4-F2C59496625C}" type="pres">
      <dgm:prSet presAssocID="{525CD412-B8E6-437E-8176-07962E5AA332}" presName="descendantText" presStyleLbl="alignAccFollowNode1" presStyleIdx="2" presStyleCnt="4" custScaleY="104695" custLinFactNeighborX="0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997B-B563-4EAA-A154-4ED8F621D8AE}" type="pres">
      <dgm:prSet presAssocID="{ADF556F1-0EE8-4192-BDF7-287370B10883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89B3D35-552D-4FF5-B09D-C5DED7BCDAAC}" type="pres">
      <dgm:prSet presAssocID="{7455C3AC-446A-49F5-ADE1-B059539AE1B5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F397A55-B689-47A1-AE52-0D09C4DC7158}" type="pres">
      <dgm:prSet presAssocID="{7455C3AC-446A-49F5-ADE1-B059539AE1B5}" presName="parentText" presStyleLbl="node1" presStyleIdx="3" presStyleCnt="4" custScaleX="80380" custScaleY="27520" custLinFactNeighborX="2603" custLinFactNeighborY="1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A3CC-D4CF-4281-AF8B-A10DDB86DC6D}" type="pres">
      <dgm:prSet presAssocID="{7455C3AC-446A-49F5-ADE1-B059539AE1B5}" presName="descendantText" presStyleLbl="alignAccFollowNode1" presStyleIdx="3" presStyleCnt="4" custScaleY="3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AA71-F623-4A4B-8227-D22CC3E15CDB}" srcId="{11B34673-8EC1-4520-9996-D2FC69250C06}" destId="{7455C3AC-446A-49F5-ADE1-B059539AE1B5}" srcOrd="3" destOrd="0" parTransId="{C66671B2-B8F8-4105-B272-E08B986D0FAC}" sibTransId="{CF1F4FD8-4F7B-475E-81B0-8CB3377570B8}"/>
    <dgm:cxn modelId="{73EF941A-B0C6-4CD6-A6C8-8469D0A5CED6}" type="presOf" srcId="{996962A0-B1AB-4EE4-86FF-861C0D2703A7}" destId="{6EF2F413-339E-4B1C-8FB4-F2C59496625C}" srcOrd="0" destOrd="4" presId="urn:microsoft.com/office/officeart/2005/8/layout/vList5"/>
    <dgm:cxn modelId="{B8C99531-0F83-493C-B3DE-1EADE29B6BDD}" type="presOf" srcId="{CD128689-F5AF-47AD-AE9C-CF358373F339}" destId="{6EF2F413-339E-4B1C-8FB4-F2C59496625C}" srcOrd="0" destOrd="1" presId="urn:microsoft.com/office/officeart/2005/8/layout/vList5"/>
    <dgm:cxn modelId="{987B0A2D-9F46-4334-98F0-F2E3D074A7A8}" srcId="{525CD412-B8E6-437E-8176-07962E5AA332}" destId="{749CA44C-DDE1-4E8A-A942-2E52B9FA3A85}" srcOrd="5" destOrd="0" parTransId="{07220050-1B8D-4297-9510-EF858E7B2F0E}" sibTransId="{8DD1E440-787D-4938-91B6-D5203F220A93}"/>
    <dgm:cxn modelId="{7137D5BB-F709-4F1F-A167-32C45A9090D9}" srcId="{525CD412-B8E6-437E-8176-07962E5AA332}" destId="{4EDACF7C-0958-4D3D-963D-BF286FA1961F}" srcOrd="2" destOrd="0" parTransId="{46A19632-345F-47EC-BF12-B7BA8793EC02}" sibTransId="{A2D6492A-7F11-4B7C-A4A9-B6E9CE7FFF6A}"/>
    <dgm:cxn modelId="{732AC3FA-DC30-4DE3-99C5-BF5DBCD50479}" type="presOf" srcId="{11B34673-8EC1-4520-9996-D2FC69250C06}" destId="{FF95446B-DB76-4752-97B6-4A6BA942DCB8}" srcOrd="0" destOrd="0" presId="urn:microsoft.com/office/officeart/2005/8/layout/vList5"/>
    <dgm:cxn modelId="{123637E6-86BA-47CE-BEFF-D8739E60CCC5}" srcId="{525CD412-B8E6-437E-8176-07962E5AA332}" destId="{D809CFA4-44A0-4117-8039-34CBB09F5502}" srcOrd="0" destOrd="0" parTransId="{B080A0C7-B622-4FFE-A228-A1AE23C40109}" sibTransId="{4080D867-09D2-4360-9A00-0CBE09B63721}"/>
    <dgm:cxn modelId="{6B3B254E-187A-4C33-AAA6-9F07864C7441}" type="presOf" srcId="{7E63196F-2467-4F9B-B114-3997DF651212}" destId="{6EF2F413-339E-4B1C-8FB4-F2C59496625C}" srcOrd="0" destOrd="3" presId="urn:microsoft.com/office/officeart/2005/8/layout/vList5"/>
    <dgm:cxn modelId="{514C7904-CD58-427E-B844-B43F9173C90F}" type="presOf" srcId="{4EDACF7C-0958-4D3D-963D-BF286FA1961F}" destId="{6EF2F413-339E-4B1C-8FB4-F2C59496625C}" srcOrd="0" destOrd="2" presId="urn:microsoft.com/office/officeart/2005/8/layout/vList5"/>
    <dgm:cxn modelId="{48C36C03-BD0C-479B-A0B6-BF414E1B31E8}" srcId="{D250F15B-4576-4A1C-81AB-4354C2936032}" destId="{EC1FFC7B-F7A9-44E5-952C-6A998019DF76}" srcOrd="0" destOrd="0" parTransId="{9B3F5C74-B5FC-490F-8D8C-5D6D6FD8C2EE}" sibTransId="{A330FCAA-1B27-455D-A726-D8F5DCD92BF5}"/>
    <dgm:cxn modelId="{00F9516B-0A84-44EB-B9E6-982E225F844D}" srcId="{525CD412-B8E6-437E-8176-07962E5AA332}" destId="{7E63196F-2467-4F9B-B114-3997DF651212}" srcOrd="3" destOrd="0" parTransId="{E0A1B20F-3581-4E07-85B5-A332B086188C}" sibTransId="{CFD4B78B-338A-4B62-AE20-39BA53299A37}"/>
    <dgm:cxn modelId="{542F6E27-05EF-4694-AD05-EC558B61C822}" type="presOf" srcId="{525CD412-B8E6-437E-8176-07962E5AA332}" destId="{51BA4AB2-EB84-46B6-84B9-0AE1EDBF09F2}" srcOrd="0" destOrd="0" presId="urn:microsoft.com/office/officeart/2005/8/layout/vList5"/>
    <dgm:cxn modelId="{9635C2C8-6351-43BF-840D-B3D6DAF2A9F4}" srcId="{7455C3AC-446A-49F5-ADE1-B059539AE1B5}" destId="{A970C674-1A5F-43D7-BFE3-1DFB0BD6576E}" srcOrd="0" destOrd="0" parTransId="{FE4D7076-1E74-437D-A2CD-66620A00C84F}" sibTransId="{81AEE409-4458-47E0-8546-C1F196B61852}"/>
    <dgm:cxn modelId="{2A28AC03-F282-4C39-A38A-2B35564D1E24}" type="presOf" srcId="{A970C674-1A5F-43D7-BFE3-1DFB0BD6576E}" destId="{4926A3CC-D4CF-4281-AF8B-A10DDB86DC6D}" srcOrd="0" destOrd="0" presId="urn:microsoft.com/office/officeart/2005/8/layout/vList5"/>
    <dgm:cxn modelId="{3545E25F-DF5B-4726-A007-886D0775821B}" type="presOf" srcId="{EC1FFC7B-F7A9-44E5-952C-6A998019DF76}" destId="{AB762511-4F5E-4341-B876-73AC84BD4026}" srcOrd="0" destOrd="0" presId="urn:microsoft.com/office/officeart/2005/8/layout/vList5"/>
    <dgm:cxn modelId="{21315C5B-9275-4299-AA1A-1C5BC184F6DA}" type="presOf" srcId="{1ECED7E7-3F57-4DEA-A635-33C4FA47FBF9}" destId="{DA155166-8D17-4966-BB82-431E2551AFBD}" srcOrd="0" destOrd="0" presId="urn:microsoft.com/office/officeart/2005/8/layout/vList5"/>
    <dgm:cxn modelId="{B68DA4EE-7B5D-457C-8A2D-4666F5EC15B6}" srcId="{525CD412-B8E6-437E-8176-07962E5AA332}" destId="{CD128689-F5AF-47AD-AE9C-CF358373F339}" srcOrd="1" destOrd="0" parTransId="{D9AB7D01-2E23-4BAA-BF7A-2C9C22981F19}" sibTransId="{E7337839-03DF-481C-8847-E6FEA8D4C21D}"/>
    <dgm:cxn modelId="{BA45636D-6554-47A1-87A6-3FAA2BCDA0AE}" srcId="{11B34673-8EC1-4520-9996-D2FC69250C06}" destId="{52EF3D0E-2B8D-4677-A5B3-FA2862C1AB9A}" srcOrd="1" destOrd="0" parTransId="{5FD1CC68-D509-4DC6-9B51-DDF18DDD26A1}" sibTransId="{F68C87C2-264A-41D6-8724-DAA7D1336FED}"/>
    <dgm:cxn modelId="{6D4EDA0D-D232-4D20-A51D-1571E3871DCD}" type="presOf" srcId="{7455C3AC-446A-49F5-ADE1-B059539AE1B5}" destId="{BF397A55-B689-47A1-AE52-0D09C4DC7158}" srcOrd="0" destOrd="0" presId="urn:microsoft.com/office/officeart/2005/8/layout/vList5"/>
    <dgm:cxn modelId="{768FE345-CD08-45EB-909D-BBD835D584DE}" srcId="{11B34673-8EC1-4520-9996-D2FC69250C06}" destId="{525CD412-B8E6-437E-8176-07962E5AA332}" srcOrd="2" destOrd="0" parTransId="{9374F214-89E1-4FD1-8D42-7BEFE6A25FE2}" sibTransId="{ADF556F1-0EE8-4192-BDF7-287370B10883}"/>
    <dgm:cxn modelId="{80223B0D-F746-4EA2-8843-026391815CC7}" srcId="{525CD412-B8E6-437E-8176-07962E5AA332}" destId="{996962A0-B1AB-4EE4-86FF-861C0D2703A7}" srcOrd="4" destOrd="0" parTransId="{00C549C9-B2DA-410C-A157-14149D4E97E3}" sibTransId="{E10BB358-7850-49DF-A491-CFE686E1ABA7}"/>
    <dgm:cxn modelId="{7FC31D93-CA66-45D1-90DE-4EBA9B3D2BC8}" type="presOf" srcId="{D250F15B-4576-4A1C-81AB-4354C2936032}" destId="{DAE720B4-AC04-4C91-8DE4-A6382BD5BBF0}" srcOrd="0" destOrd="0" presId="urn:microsoft.com/office/officeart/2005/8/layout/vList5"/>
    <dgm:cxn modelId="{C323FBD9-AC5A-47BB-B460-8F5DC956AFFA}" type="presOf" srcId="{52EF3D0E-2B8D-4677-A5B3-FA2862C1AB9A}" destId="{5A9C81A8-218C-44BF-81DF-A1DC7D87F0FC}" srcOrd="0" destOrd="0" presId="urn:microsoft.com/office/officeart/2005/8/layout/vList5"/>
    <dgm:cxn modelId="{48624E81-851D-4E57-B96B-4790E8D66D1F}" srcId="{52EF3D0E-2B8D-4677-A5B3-FA2862C1AB9A}" destId="{1ECED7E7-3F57-4DEA-A635-33C4FA47FBF9}" srcOrd="0" destOrd="0" parTransId="{39CD8FB7-B48E-4082-856F-8F23AC3E5C8D}" sibTransId="{39E379C9-E3AD-45DA-8081-CE2834529B6F}"/>
    <dgm:cxn modelId="{A42923D9-D980-4C86-8A38-ED757A767600}" type="presOf" srcId="{D809CFA4-44A0-4117-8039-34CBB09F5502}" destId="{6EF2F413-339E-4B1C-8FB4-F2C59496625C}" srcOrd="0" destOrd="0" presId="urn:microsoft.com/office/officeart/2005/8/layout/vList5"/>
    <dgm:cxn modelId="{20152D0B-0B25-40F9-8102-10E949D40600}" srcId="{11B34673-8EC1-4520-9996-D2FC69250C06}" destId="{D250F15B-4576-4A1C-81AB-4354C2936032}" srcOrd="0" destOrd="0" parTransId="{835E1ECD-559E-4421-BE50-3E943ED39515}" sibTransId="{F1BA8905-86FD-4A5A-B039-2E824D39E82E}"/>
    <dgm:cxn modelId="{01F3FF51-F30C-467B-9124-349C07DB4D3A}" type="presOf" srcId="{749CA44C-DDE1-4E8A-A942-2E52B9FA3A85}" destId="{6EF2F413-339E-4B1C-8FB4-F2C59496625C}" srcOrd="0" destOrd="5" presId="urn:microsoft.com/office/officeart/2005/8/layout/vList5"/>
    <dgm:cxn modelId="{63BB321B-5557-4D43-9115-BAD2F82B223E}" srcId="{525CD412-B8E6-437E-8176-07962E5AA332}" destId="{095EA6ED-18B2-4684-8DA3-95342796FD4B}" srcOrd="6" destOrd="0" parTransId="{EE98B347-FFD4-4D77-9E46-4D89D6C47B24}" sibTransId="{C3724C13-ABB1-4423-B5C6-668D5567042C}"/>
    <dgm:cxn modelId="{7077D347-820A-426C-9A64-DC1E6C059890}" type="presOf" srcId="{095EA6ED-18B2-4684-8DA3-95342796FD4B}" destId="{6EF2F413-339E-4B1C-8FB4-F2C59496625C}" srcOrd="0" destOrd="6" presId="urn:microsoft.com/office/officeart/2005/8/layout/vList5"/>
    <dgm:cxn modelId="{2AB9D214-79F9-4B90-825D-6DF2C158EC25}" type="presParOf" srcId="{FF95446B-DB76-4752-97B6-4A6BA942DCB8}" destId="{EEC0A16D-42AE-4726-BF4F-1220AD67E51E}" srcOrd="0" destOrd="0" presId="urn:microsoft.com/office/officeart/2005/8/layout/vList5"/>
    <dgm:cxn modelId="{B74323AC-644F-4BCE-B7F0-A52927584CEE}" type="presParOf" srcId="{EEC0A16D-42AE-4726-BF4F-1220AD67E51E}" destId="{DAE720B4-AC04-4C91-8DE4-A6382BD5BBF0}" srcOrd="0" destOrd="0" presId="urn:microsoft.com/office/officeart/2005/8/layout/vList5"/>
    <dgm:cxn modelId="{D9145964-1921-4C1E-8153-A419DD33AFE5}" type="presParOf" srcId="{EEC0A16D-42AE-4726-BF4F-1220AD67E51E}" destId="{AB762511-4F5E-4341-B876-73AC84BD4026}" srcOrd="1" destOrd="0" presId="urn:microsoft.com/office/officeart/2005/8/layout/vList5"/>
    <dgm:cxn modelId="{BABE8F36-F4C5-4EDB-BE8F-AF4FBA4316BC}" type="presParOf" srcId="{FF95446B-DB76-4752-97B6-4A6BA942DCB8}" destId="{7B0AA067-69D7-4F2D-8308-DEC74901CE4A}" srcOrd="1" destOrd="0" presId="urn:microsoft.com/office/officeart/2005/8/layout/vList5"/>
    <dgm:cxn modelId="{BA8C9C7E-D8E4-45C6-9AC6-3438ED2F89D2}" type="presParOf" srcId="{FF95446B-DB76-4752-97B6-4A6BA942DCB8}" destId="{F0BE2F35-79E4-4991-8022-143D1363CE84}" srcOrd="2" destOrd="0" presId="urn:microsoft.com/office/officeart/2005/8/layout/vList5"/>
    <dgm:cxn modelId="{31759C1D-F356-4D18-8BC9-531F5906A262}" type="presParOf" srcId="{F0BE2F35-79E4-4991-8022-143D1363CE84}" destId="{5A9C81A8-218C-44BF-81DF-A1DC7D87F0FC}" srcOrd="0" destOrd="0" presId="urn:microsoft.com/office/officeart/2005/8/layout/vList5"/>
    <dgm:cxn modelId="{E2B4DB30-E402-4616-B1DD-7F8444B8F60E}" type="presParOf" srcId="{F0BE2F35-79E4-4991-8022-143D1363CE84}" destId="{DA155166-8D17-4966-BB82-431E2551AFBD}" srcOrd="1" destOrd="0" presId="urn:microsoft.com/office/officeart/2005/8/layout/vList5"/>
    <dgm:cxn modelId="{E0A2EC67-D34E-4336-A728-CD2539E431AF}" type="presParOf" srcId="{FF95446B-DB76-4752-97B6-4A6BA942DCB8}" destId="{7322B070-CB9E-429F-8C6F-93A7BB742493}" srcOrd="3" destOrd="0" presId="urn:microsoft.com/office/officeart/2005/8/layout/vList5"/>
    <dgm:cxn modelId="{02FDD5FE-336C-4A43-8944-FABC2C949346}" type="presParOf" srcId="{FF95446B-DB76-4752-97B6-4A6BA942DCB8}" destId="{D5024C7C-EEE7-4AF9-BD0B-161318E391F1}" srcOrd="4" destOrd="0" presId="urn:microsoft.com/office/officeart/2005/8/layout/vList5"/>
    <dgm:cxn modelId="{85464E9A-CF08-4423-A24C-8C50B1654E7B}" type="presParOf" srcId="{D5024C7C-EEE7-4AF9-BD0B-161318E391F1}" destId="{51BA4AB2-EB84-46B6-84B9-0AE1EDBF09F2}" srcOrd="0" destOrd="0" presId="urn:microsoft.com/office/officeart/2005/8/layout/vList5"/>
    <dgm:cxn modelId="{0ABF5EBB-28AA-4F5B-ADFC-C5122CFD7366}" type="presParOf" srcId="{D5024C7C-EEE7-4AF9-BD0B-161318E391F1}" destId="{6EF2F413-339E-4B1C-8FB4-F2C59496625C}" srcOrd="1" destOrd="0" presId="urn:microsoft.com/office/officeart/2005/8/layout/vList5"/>
    <dgm:cxn modelId="{9CF57B52-F8D6-4971-9C72-8A92BD894E34}" type="presParOf" srcId="{FF95446B-DB76-4752-97B6-4A6BA942DCB8}" destId="{DB37997B-B563-4EAA-A154-4ED8F621D8AE}" srcOrd="5" destOrd="0" presId="urn:microsoft.com/office/officeart/2005/8/layout/vList5"/>
    <dgm:cxn modelId="{0E4B2910-E0F6-4AC9-B870-BE05607FFB27}" type="presParOf" srcId="{FF95446B-DB76-4752-97B6-4A6BA942DCB8}" destId="{889B3D35-552D-4FF5-B09D-C5DED7BCDAAC}" srcOrd="6" destOrd="0" presId="urn:microsoft.com/office/officeart/2005/8/layout/vList5"/>
    <dgm:cxn modelId="{DBC7E1EA-09FF-4FD2-9FFD-8C9E79869C4A}" type="presParOf" srcId="{889B3D35-552D-4FF5-B09D-C5DED7BCDAAC}" destId="{BF397A55-B689-47A1-AE52-0D09C4DC7158}" srcOrd="0" destOrd="0" presId="urn:microsoft.com/office/officeart/2005/8/layout/vList5"/>
    <dgm:cxn modelId="{59F9FEDA-2F7D-42F9-B2FE-908562DD7032}" type="presParOf" srcId="{889B3D35-552D-4FF5-B09D-C5DED7BCDAAC}" destId="{4926A3CC-D4CF-4281-AF8B-A10DDB86D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A39809-58C4-4A0D-A7D0-71C280BF35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FA65E-9035-4273-9CA8-C4C4FD37672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3200" b="1" dirty="0" smtClean="0"/>
            <a:t>Проект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C886CD35-9232-4197-8ED0-81A2EA82D42A}" type="parTrans" cxnId="{C239BC3A-5C6B-4910-B1C5-91CE6A74D1ED}">
      <dgm:prSet/>
      <dgm:spPr/>
      <dgm:t>
        <a:bodyPr/>
        <a:lstStyle/>
        <a:p>
          <a:endParaRPr lang="ru-RU"/>
        </a:p>
      </dgm:t>
    </dgm:pt>
    <dgm:pt modelId="{4855615D-60FF-40A9-8BF3-125ECA9F93A3}" type="sibTrans" cxnId="{C239BC3A-5C6B-4910-B1C5-91CE6A74D1ED}">
      <dgm:prSet/>
      <dgm:spPr/>
      <dgm:t>
        <a:bodyPr/>
        <a:lstStyle/>
        <a:p>
          <a:endParaRPr lang="ru-RU"/>
        </a:p>
      </dgm:t>
    </dgm:pt>
    <dgm:pt modelId="{8053C73D-C568-4F85-B97D-29B34EDC7EC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400" b="1" dirty="0" smtClean="0"/>
            <a:t>Наставничество </a:t>
          </a:r>
        </a:p>
        <a:p>
          <a:r>
            <a:rPr lang="ru-RU" sz="2400" b="1" dirty="0" err="1" smtClean="0"/>
            <a:t>Профориен</a:t>
          </a:r>
          <a:r>
            <a:rPr lang="ru-RU" sz="2400" b="1" dirty="0" smtClean="0"/>
            <a:t>  </a:t>
          </a:r>
          <a:r>
            <a:rPr lang="ru-RU" sz="2400" b="1" dirty="0" err="1" smtClean="0"/>
            <a:t>тация</a:t>
          </a:r>
          <a:endParaRPr lang="ru-RU" sz="2400" b="1" dirty="0"/>
        </a:p>
      </dgm:t>
    </dgm:pt>
    <dgm:pt modelId="{C96E24A3-6CD4-4A2A-A6DF-6B9F28A7276F}" type="parTrans" cxnId="{CEEA2FC6-1A9A-4A34-A2D8-C25DD38DD931}">
      <dgm:prSet/>
      <dgm:spPr/>
      <dgm:t>
        <a:bodyPr/>
        <a:lstStyle/>
        <a:p>
          <a:endParaRPr lang="ru-RU"/>
        </a:p>
      </dgm:t>
    </dgm:pt>
    <dgm:pt modelId="{41452A08-12C0-4BD5-A3B3-5DE9261A40E7}" type="sibTrans" cxnId="{CEEA2FC6-1A9A-4A34-A2D8-C25DD38DD931}">
      <dgm:prSet/>
      <dgm:spPr/>
      <dgm:t>
        <a:bodyPr/>
        <a:lstStyle/>
        <a:p>
          <a:endParaRPr lang="ru-RU"/>
        </a:p>
      </dgm:t>
    </dgm:pt>
    <dgm:pt modelId="{14551145-E0F9-4CEE-921F-C635AB6C0E3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800" b="1" dirty="0" smtClean="0"/>
            <a:t>Паспорт проекта</a:t>
          </a:r>
          <a:r>
            <a:rPr lang="ru-RU" sz="1700" dirty="0" smtClean="0"/>
            <a:t> </a:t>
          </a:r>
          <a:endParaRPr lang="ru-RU" sz="1700" dirty="0"/>
        </a:p>
      </dgm:t>
    </dgm:pt>
    <dgm:pt modelId="{0CE16204-A8FA-4369-89E4-8D466D3D67DB}" type="parTrans" cxnId="{32F9496E-C070-4ABA-9B87-CEDC9E84B769}">
      <dgm:prSet/>
      <dgm:spPr/>
      <dgm:t>
        <a:bodyPr/>
        <a:lstStyle/>
        <a:p>
          <a:endParaRPr lang="ru-RU"/>
        </a:p>
      </dgm:t>
    </dgm:pt>
    <dgm:pt modelId="{7F3BA09D-A7A3-40B1-A50A-37E519556886}" type="sibTrans" cxnId="{32F9496E-C070-4ABA-9B87-CEDC9E84B769}">
      <dgm:prSet/>
      <dgm:spPr/>
      <dgm:t>
        <a:bodyPr/>
        <a:lstStyle/>
        <a:p>
          <a:endParaRPr lang="ru-RU"/>
        </a:p>
      </dgm:t>
    </dgm:pt>
    <dgm:pt modelId="{DF5E7B1F-52C9-4BF0-8304-58A02A78BB5D}" type="pres">
      <dgm:prSet presAssocID="{ACA39809-58C4-4A0D-A7D0-71C280BF35F3}" presName="CompostProcess" presStyleCnt="0">
        <dgm:presLayoutVars>
          <dgm:dir/>
          <dgm:resizeHandles val="exact"/>
        </dgm:presLayoutVars>
      </dgm:prSet>
      <dgm:spPr/>
    </dgm:pt>
    <dgm:pt modelId="{60A87417-E6FF-4F53-A385-95E75AE9A508}" type="pres">
      <dgm:prSet presAssocID="{ACA39809-58C4-4A0D-A7D0-71C280BF35F3}" presName="arrow" presStyleLbl="bgShp" presStyleIdx="0" presStyleCnt="1"/>
      <dgm:spPr/>
    </dgm:pt>
    <dgm:pt modelId="{2AE09EE6-5DC6-4AC7-BD56-BE1A8635C5B7}" type="pres">
      <dgm:prSet presAssocID="{ACA39809-58C4-4A0D-A7D0-71C280BF35F3}" presName="linearProcess" presStyleCnt="0"/>
      <dgm:spPr/>
    </dgm:pt>
    <dgm:pt modelId="{1601DD88-79F5-4E1D-A9A3-B76B03984C23}" type="pres">
      <dgm:prSet presAssocID="{36AFA65E-9035-4273-9CA8-C4C4FD37672F}" presName="textNode" presStyleLbl="node1" presStyleIdx="0" presStyleCnt="3" custScaleX="117821" custLinFactNeighborX="-6666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70AA-0016-4496-A094-C04B2F8141F6}" type="pres">
      <dgm:prSet presAssocID="{4855615D-60FF-40A9-8BF3-125ECA9F93A3}" presName="sibTrans" presStyleCnt="0"/>
      <dgm:spPr/>
    </dgm:pt>
    <dgm:pt modelId="{8D705D7C-054D-430F-84EE-49DE86BD5A96}" type="pres">
      <dgm:prSet presAssocID="{8053C73D-C568-4F85-B97D-29B34EDC7ECE}" presName="textNode" presStyleLbl="node1" presStyleIdx="1" presStyleCnt="3" custScaleX="112548" custLinFactNeighborX="-712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F2E3-D886-4B0D-9039-657B3A6E6672}" type="pres">
      <dgm:prSet presAssocID="{41452A08-12C0-4BD5-A3B3-5DE9261A40E7}" presName="sibTrans" presStyleCnt="0"/>
      <dgm:spPr/>
    </dgm:pt>
    <dgm:pt modelId="{3285EDE7-972A-4816-9621-38DEE72480C6}" type="pres">
      <dgm:prSet presAssocID="{14551145-E0F9-4CEE-921F-C635AB6C0E3A}" presName="textNode" presStyleLbl="node1" presStyleIdx="2" presStyleCnt="3" custScaleX="1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65D3A-A999-4B6E-86AF-86CE66B9DA22}" type="presOf" srcId="{ACA39809-58C4-4A0D-A7D0-71C280BF35F3}" destId="{DF5E7B1F-52C9-4BF0-8304-58A02A78BB5D}" srcOrd="0" destOrd="0" presId="urn:microsoft.com/office/officeart/2005/8/layout/hProcess9"/>
    <dgm:cxn modelId="{C239BC3A-5C6B-4910-B1C5-91CE6A74D1ED}" srcId="{ACA39809-58C4-4A0D-A7D0-71C280BF35F3}" destId="{36AFA65E-9035-4273-9CA8-C4C4FD37672F}" srcOrd="0" destOrd="0" parTransId="{C886CD35-9232-4197-8ED0-81A2EA82D42A}" sibTransId="{4855615D-60FF-40A9-8BF3-125ECA9F93A3}"/>
    <dgm:cxn modelId="{6BC162EB-55C1-4A5E-8A88-8ED5AD96CE8F}" type="presOf" srcId="{14551145-E0F9-4CEE-921F-C635AB6C0E3A}" destId="{3285EDE7-972A-4816-9621-38DEE72480C6}" srcOrd="0" destOrd="0" presId="urn:microsoft.com/office/officeart/2005/8/layout/hProcess9"/>
    <dgm:cxn modelId="{CEEA2FC6-1A9A-4A34-A2D8-C25DD38DD931}" srcId="{ACA39809-58C4-4A0D-A7D0-71C280BF35F3}" destId="{8053C73D-C568-4F85-B97D-29B34EDC7ECE}" srcOrd="1" destOrd="0" parTransId="{C96E24A3-6CD4-4A2A-A6DF-6B9F28A7276F}" sibTransId="{41452A08-12C0-4BD5-A3B3-5DE9261A40E7}"/>
    <dgm:cxn modelId="{E0A92632-D1CD-4FA7-98A1-F01682D7A140}" type="presOf" srcId="{8053C73D-C568-4F85-B97D-29B34EDC7ECE}" destId="{8D705D7C-054D-430F-84EE-49DE86BD5A96}" srcOrd="0" destOrd="0" presId="urn:microsoft.com/office/officeart/2005/8/layout/hProcess9"/>
    <dgm:cxn modelId="{32F9496E-C070-4ABA-9B87-CEDC9E84B769}" srcId="{ACA39809-58C4-4A0D-A7D0-71C280BF35F3}" destId="{14551145-E0F9-4CEE-921F-C635AB6C0E3A}" srcOrd="2" destOrd="0" parTransId="{0CE16204-A8FA-4369-89E4-8D466D3D67DB}" sibTransId="{7F3BA09D-A7A3-40B1-A50A-37E519556886}"/>
    <dgm:cxn modelId="{54BCC527-C652-4934-8F0B-CA33C6047DFB}" type="presOf" srcId="{36AFA65E-9035-4273-9CA8-C4C4FD37672F}" destId="{1601DD88-79F5-4E1D-A9A3-B76B03984C23}" srcOrd="0" destOrd="0" presId="urn:microsoft.com/office/officeart/2005/8/layout/hProcess9"/>
    <dgm:cxn modelId="{1FDCA561-4379-4811-8807-242EB673C2A7}" type="presParOf" srcId="{DF5E7B1F-52C9-4BF0-8304-58A02A78BB5D}" destId="{60A87417-E6FF-4F53-A385-95E75AE9A508}" srcOrd="0" destOrd="0" presId="urn:microsoft.com/office/officeart/2005/8/layout/hProcess9"/>
    <dgm:cxn modelId="{506FEDAD-E6E0-4FEA-94AC-701692DD2A02}" type="presParOf" srcId="{DF5E7B1F-52C9-4BF0-8304-58A02A78BB5D}" destId="{2AE09EE6-5DC6-4AC7-BD56-BE1A8635C5B7}" srcOrd="1" destOrd="0" presId="urn:microsoft.com/office/officeart/2005/8/layout/hProcess9"/>
    <dgm:cxn modelId="{7DDF2A25-F579-49B3-A50F-866324E83612}" type="presParOf" srcId="{2AE09EE6-5DC6-4AC7-BD56-BE1A8635C5B7}" destId="{1601DD88-79F5-4E1D-A9A3-B76B03984C23}" srcOrd="0" destOrd="0" presId="urn:microsoft.com/office/officeart/2005/8/layout/hProcess9"/>
    <dgm:cxn modelId="{2FDA4D4E-B2D8-46CE-B8F2-79852A90D240}" type="presParOf" srcId="{2AE09EE6-5DC6-4AC7-BD56-BE1A8635C5B7}" destId="{36C770AA-0016-4496-A094-C04B2F8141F6}" srcOrd="1" destOrd="0" presId="urn:microsoft.com/office/officeart/2005/8/layout/hProcess9"/>
    <dgm:cxn modelId="{7A090985-310B-4C23-B2A4-0E50EF1D6A1A}" type="presParOf" srcId="{2AE09EE6-5DC6-4AC7-BD56-BE1A8635C5B7}" destId="{8D705D7C-054D-430F-84EE-49DE86BD5A96}" srcOrd="2" destOrd="0" presId="urn:microsoft.com/office/officeart/2005/8/layout/hProcess9"/>
    <dgm:cxn modelId="{8FBAF1EC-584A-4C7E-A0DC-EF726DC999D8}" type="presParOf" srcId="{2AE09EE6-5DC6-4AC7-BD56-BE1A8635C5B7}" destId="{3639F2E3-D886-4B0D-9039-657B3A6E6672}" srcOrd="3" destOrd="0" presId="urn:microsoft.com/office/officeart/2005/8/layout/hProcess9"/>
    <dgm:cxn modelId="{2A15F3CC-DB13-4C2F-868E-32176A6AAE41}" type="presParOf" srcId="{2AE09EE6-5DC6-4AC7-BD56-BE1A8635C5B7}" destId="{3285EDE7-972A-4816-9621-38DEE72480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A39809-58C4-4A0D-A7D0-71C280BF35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FA65E-9035-4273-9CA8-C4C4FD37672F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6179A8"/>
        </a:solidFill>
        <a:ln/>
      </dgm:spPr>
      <dgm:t>
        <a:bodyPr/>
        <a:lstStyle/>
        <a:p>
          <a:r>
            <a:rPr lang="ru-RU" sz="2000" b="1" dirty="0" smtClean="0"/>
            <a:t> </a:t>
          </a:r>
          <a:r>
            <a:rPr lang="ru-RU" sz="2400" b="1" dirty="0" smtClean="0"/>
            <a:t>Видеоролик-интервью</a:t>
          </a:r>
          <a:endParaRPr lang="ru-RU" sz="2000" b="1" dirty="0"/>
        </a:p>
      </dgm:t>
    </dgm:pt>
    <dgm:pt modelId="{C886CD35-9232-4197-8ED0-81A2EA82D42A}" type="parTrans" cxnId="{C239BC3A-5C6B-4910-B1C5-91CE6A74D1ED}">
      <dgm:prSet/>
      <dgm:spPr/>
      <dgm:t>
        <a:bodyPr/>
        <a:lstStyle/>
        <a:p>
          <a:endParaRPr lang="ru-RU"/>
        </a:p>
      </dgm:t>
    </dgm:pt>
    <dgm:pt modelId="{4855615D-60FF-40A9-8BF3-125ECA9F93A3}" type="sibTrans" cxnId="{C239BC3A-5C6B-4910-B1C5-91CE6A74D1ED}">
      <dgm:prSet/>
      <dgm:spPr/>
      <dgm:t>
        <a:bodyPr/>
        <a:lstStyle/>
        <a:p>
          <a:endParaRPr lang="ru-RU"/>
        </a:p>
      </dgm:t>
    </dgm:pt>
    <dgm:pt modelId="{8053C73D-C568-4F85-B97D-29B34EDC7ECE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6179A8"/>
        </a:solidFill>
        <a:ln/>
      </dgm:spPr>
      <dgm:t>
        <a:bodyPr/>
        <a:lstStyle/>
        <a:p>
          <a:r>
            <a:rPr lang="ru-RU" sz="2400" b="1" dirty="0" smtClean="0"/>
            <a:t>Профессия, специальность</a:t>
          </a:r>
          <a:endParaRPr lang="ru-RU" sz="2400" b="1" dirty="0"/>
        </a:p>
      </dgm:t>
    </dgm:pt>
    <dgm:pt modelId="{C96E24A3-6CD4-4A2A-A6DF-6B9F28A7276F}" type="parTrans" cxnId="{CEEA2FC6-1A9A-4A34-A2D8-C25DD38DD931}">
      <dgm:prSet/>
      <dgm:spPr/>
      <dgm:t>
        <a:bodyPr/>
        <a:lstStyle/>
        <a:p>
          <a:endParaRPr lang="ru-RU"/>
        </a:p>
      </dgm:t>
    </dgm:pt>
    <dgm:pt modelId="{41452A08-12C0-4BD5-A3B3-5DE9261A40E7}" type="sibTrans" cxnId="{CEEA2FC6-1A9A-4A34-A2D8-C25DD38DD931}">
      <dgm:prSet/>
      <dgm:spPr/>
      <dgm:t>
        <a:bodyPr/>
        <a:lstStyle/>
        <a:p>
          <a:endParaRPr lang="ru-RU"/>
        </a:p>
      </dgm:t>
    </dgm:pt>
    <dgm:pt modelId="{14551145-E0F9-4CEE-921F-C635AB6C0E3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6179A8"/>
        </a:solidFill>
        <a:ln/>
      </dgm:spPr>
      <dgm:t>
        <a:bodyPr/>
        <a:lstStyle/>
        <a:p>
          <a:r>
            <a:rPr lang="ru-RU" sz="2800" b="1" dirty="0" smtClean="0"/>
            <a:t>3 минуты</a:t>
          </a:r>
          <a:endParaRPr lang="ru-RU" sz="1700" dirty="0"/>
        </a:p>
      </dgm:t>
    </dgm:pt>
    <dgm:pt modelId="{0CE16204-A8FA-4369-89E4-8D466D3D67DB}" type="parTrans" cxnId="{32F9496E-C070-4ABA-9B87-CEDC9E84B769}">
      <dgm:prSet/>
      <dgm:spPr/>
      <dgm:t>
        <a:bodyPr/>
        <a:lstStyle/>
        <a:p>
          <a:endParaRPr lang="ru-RU"/>
        </a:p>
      </dgm:t>
    </dgm:pt>
    <dgm:pt modelId="{7F3BA09D-A7A3-40B1-A50A-37E519556886}" type="sibTrans" cxnId="{32F9496E-C070-4ABA-9B87-CEDC9E84B769}">
      <dgm:prSet/>
      <dgm:spPr/>
      <dgm:t>
        <a:bodyPr/>
        <a:lstStyle/>
        <a:p>
          <a:endParaRPr lang="ru-RU"/>
        </a:p>
      </dgm:t>
    </dgm:pt>
    <dgm:pt modelId="{DF5E7B1F-52C9-4BF0-8304-58A02A78BB5D}" type="pres">
      <dgm:prSet presAssocID="{ACA39809-58C4-4A0D-A7D0-71C280BF35F3}" presName="CompostProcess" presStyleCnt="0">
        <dgm:presLayoutVars>
          <dgm:dir/>
          <dgm:resizeHandles val="exact"/>
        </dgm:presLayoutVars>
      </dgm:prSet>
      <dgm:spPr/>
    </dgm:pt>
    <dgm:pt modelId="{60A87417-E6FF-4F53-A385-95E75AE9A508}" type="pres">
      <dgm:prSet presAssocID="{ACA39809-58C4-4A0D-A7D0-71C280BF35F3}" presName="arrow" presStyleLbl="bgShp" presStyleIdx="0" presStyleCnt="1"/>
      <dgm:spPr/>
    </dgm:pt>
    <dgm:pt modelId="{2AE09EE6-5DC6-4AC7-BD56-BE1A8635C5B7}" type="pres">
      <dgm:prSet presAssocID="{ACA39809-58C4-4A0D-A7D0-71C280BF35F3}" presName="linearProcess" presStyleCnt="0"/>
      <dgm:spPr/>
    </dgm:pt>
    <dgm:pt modelId="{1601DD88-79F5-4E1D-A9A3-B76B03984C23}" type="pres">
      <dgm:prSet presAssocID="{36AFA65E-9035-4273-9CA8-C4C4FD37672F}" presName="textNode" presStyleLbl="node1" presStyleIdx="0" presStyleCnt="3" custScaleX="117821" custLinFactNeighborX="-6666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70AA-0016-4496-A094-C04B2F8141F6}" type="pres">
      <dgm:prSet presAssocID="{4855615D-60FF-40A9-8BF3-125ECA9F93A3}" presName="sibTrans" presStyleCnt="0"/>
      <dgm:spPr/>
    </dgm:pt>
    <dgm:pt modelId="{8D705D7C-054D-430F-84EE-49DE86BD5A96}" type="pres">
      <dgm:prSet presAssocID="{8053C73D-C568-4F85-B97D-29B34EDC7ECE}" presName="textNode" presStyleLbl="node1" presStyleIdx="1" presStyleCnt="3" custScaleX="112548" custLinFactNeighborX="-712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F2E3-D886-4B0D-9039-657B3A6E6672}" type="pres">
      <dgm:prSet presAssocID="{41452A08-12C0-4BD5-A3B3-5DE9261A40E7}" presName="sibTrans" presStyleCnt="0"/>
      <dgm:spPr/>
    </dgm:pt>
    <dgm:pt modelId="{3285EDE7-972A-4816-9621-38DEE72480C6}" type="pres">
      <dgm:prSet presAssocID="{14551145-E0F9-4CEE-921F-C635AB6C0E3A}" presName="textNode" presStyleLbl="node1" presStyleIdx="2" presStyleCnt="3" custScaleX="1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ABABB-CB9F-48D6-995E-6B2BF3E63155}" type="presOf" srcId="{8053C73D-C568-4F85-B97D-29B34EDC7ECE}" destId="{8D705D7C-054D-430F-84EE-49DE86BD5A96}" srcOrd="0" destOrd="0" presId="urn:microsoft.com/office/officeart/2005/8/layout/hProcess9"/>
    <dgm:cxn modelId="{C239BC3A-5C6B-4910-B1C5-91CE6A74D1ED}" srcId="{ACA39809-58C4-4A0D-A7D0-71C280BF35F3}" destId="{36AFA65E-9035-4273-9CA8-C4C4FD37672F}" srcOrd="0" destOrd="0" parTransId="{C886CD35-9232-4197-8ED0-81A2EA82D42A}" sibTransId="{4855615D-60FF-40A9-8BF3-125ECA9F93A3}"/>
    <dgm:cxn modelId="{CEEA2FC6-1A9A-4A34-A2D8-C25DD38DD931}" srcId="{ACA39809-58C4-4A0D-A7D0-71C280BF35F3}" destId="{8053C73D-C568-4F85-B97D-29B34EDC7ECE}" srcOrd="1" destOrd="0" parTransId="{C96E24A3-6CD4-4A2A-A6DF-6B9F28A7276F}" sibTransId="{41452A08-12C0-4BD5-A3B3-5DE9261A40E7}"/>
    <dgm:cxn modelId="{3BC1ECC9-7638-4619-9D6B-535AE50A5FB0}" type="presOf" srcId="{14551145-E0F9-4CEE-921F-C635AB6C0E3A}" destId="{3285EDE7-972A-4816-9621-38DEE72480C6}" srcOrd="0" destOrd="0" presId="urn:microsoft.com/office/officeart/2005/8/layout/hProcess9"/>
    <dgm:cxn modelId="{32F9496E-C070-4ABA-9B87-CEDC9E84B769}" srcId="{ACA39809-58C4-4A0D-A7D0-71C280BF35F3}" destId="{14551145-E0F9-4CEE-921F-C635AB6C0E3A}" srcOrd="2" destOrd="0" parTransId="{0CE16204-A8FA-4369-89E4-8D466D3D67DB}" sibTransId="{7F3BA09D-A7A3-40B1-A50A-37E519556886}"/>
    <dgm:cxn modelId="{131F3D77-2DBB-495C-9CC8-E65F01A71139}" type="presOf" srcId="{ACA39809-58C4-4A0D-A7D0-71C280BF35F3}" destId="{DF5E7B1F-52C9-4BF0-8304-58A02A78BB5D}" srcOrd="0" destOrd="0" presId="urn:microsoft.com/office/officeart/2005/8/layout/hProcess9"/>
    <dgm:cxn modelId="{89BF9F65-0591-40EF-8E7F-8379B5D74F58}" type="presOf" srcId="{36AFA65E-9035-4273-9CA8-C4C4FD37672F}" destId="{1601DD88-79F5-4E1D-A9A3-B76B03984C23}" srcOrd="0" destOrd="0" presId="urn:microsoft.com/office/officeart/2005/8/layout/hProcess9"/>
    <dgm:cxn modelId="{729B22AF-3E96-4758-BF3B-9377B357D174}" type="presParOf" srcId="{DF5E7B1F-52C9-4BF0-8304-58A02A78BB5D}" destId="{60A87417-E6FF-4F53-A385-95E75AE9A508}" srcOrd="0" destOrd="0" presId="urn:microsoft.com/office/officeart/2005/8/layout/hProcess9"/>
    <dgm:cxn modelId="{32B1B658-DCD9-491E-9D45-A86282F3B5CD}" type="presParOf" srcId="{DF5E7B1F-52C9-4BF0-8304-58A02A78BB5D}" destId="{2AE09EE6-5DC6-4AC7-BD56-BE1A8635C5B7}" srcOrd="1" destOrd="0" presId="urn:microsoft.com/office/officeart/2005/8/layout/hProcess9"/>
    <dgm:cxn modelId="{E549ED70-EE16-495E-9EC1-3DF6E84173F2}" type="presParOf" srcId="{2AE09EE6-5DC6-4AC7-BD56-BE1A8635C5B7}" destId="{1601DD88-79F5-4E1D-A9A3-B76B03984C23}" srcOrd="0" destOrd="0" presId="urn:microsoft.com/office/officeart/2005/8/layout/hProcess9"/>
    <dgm:cxn modelId="{0EA8D43A-A810-4EA5-900F-EE41D5869801}" type="presParOf" srcId="{2AE09EE6-5DC6-4AC7-BD56-BE1A8635C5B7}" destId="{36C770AA-0016-4496-A094-C04B2F8141F6}" srcOrd="1" destOrd="0" presId="urn:microsoft.com/office/officeart/2005/8/layout/hProcess9"/>
    <dgm:cxn modelId="{E10E2BB9-5AE0-4AC2-A2C6-345D2DAB9D95}" type="presParOf" srcId="{2AE09EE6-5DC6-4AC7-BD56-BE1A8635C5B7}" destId="{8D705D7C-054D-430F-84EE-49DE86BD5A96}" srcOrd="2" destOrd="0" presId="urn:microsoft.com/office/officeart/2005/8/layout/hProcess9"/>
    <dgm:cxn modelId="{893FFB6F-B6C8-45AE-B436-AE928809287A}" type="presParOf" srcId="{2AE09EE6-5DC6-4AC7-BD56-BE1A8635C5B7}" destId="{3639F2E3-D886-4B0D-9039-657B3A6E6672}" srcOrd="3" destOrd="0" presId="urn:microsoft.com/office/officeart/2005/8/layout/hProcess9"/>
    <dgm:cxn modelId="{6B2265B2-8385-42EE-ACC3-70AEB711A7F8}" type="presParOf" srcId="{2AE09EE6-5DC6-4AC7-BD56-BE1A8635C5B7}" destId="{3285EDE7-972A-4816-9621-38DEE72480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A39809-58C4-4A0D-A7D0-71C280BF35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FA65E-9035-4273-9CA8-C4C4FD37672F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b="1" dirty="0" smtClean="0"/>
            <a:t> </a:t>
          </a:r>
          <a:r>
            <a:rPr lang="ru-RU" sz="2400" b="1" dirty="0" smtClean="0"/>
            <a:t>Изображение  рисунков</a:t>
          </a:r>
          <a:endParaRPr lang="ru-RU" sz="2000" b="1" dirty="0"/>
        </a:p>
      </dgm:t>
    </dgm:pt>
    <dgm:pt modelId="{C886CD35-9232-4197-8ED0-81A2EA82D42A}" type="parTrans" cxnId="{C239BC3A-5C6B-4910-B1C5-91CE6A74D1ED}">
      <dgm:prSet/>
      <dgm:spPr/>
      <dgm:t>
        <a:bodyPr/>
        <a:lstStyle/>
        <a:p>
          <a:endParaRPr lang="ru-RU"/>
        </a:p>
      </dgm:t>
    </dgm:pt>
    <dgm:pt modelId="{4855615D-60FF-40A9-8BF3-125ECA9F93A3}" type="sibTrans" cxnId="{C239BC3A-5C6B-4910-B1C5-91CE6A74D1ED}">
      <dgm:prSet/>
      <dgm:spPr/>
      <dgm:t>
        <a:bodyPr/>
        <a:lstStyle/>
        <a:p>
          <a:endParaRPr lang="ru-RU"/>
        </a:p>
      </dgm:t>
    </dgm:pt>
    <dgm:pt modelId="{8053C73D-C568-4F85-B97D-29B34EDC7ECE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/>
            <a:t>Любой материал</a:t>
          </a:r>
          <a:endParaRPr lang="ru-RU" sz="2400" b="1" dirty="0"/>
        </a:p>
      </dgm:t>
    </dgm:pt>
    <dgm:pt modelId="{C96E24A3-6CD4-4A2A-A6DF-6B9F28A7276F}" type="parTrans" cxnId="{CEEA2FC6-1A9A-4A34-A2D8-C25DD38DD931}">
      <dgm:prSet/>
      <dgm:spPr/>
      <dgm:t>
        <a:bodyPr/>
        <a:lstStyle/>
        <a:p>
          <a:endParaRPr lang="ru-RU"/>
        </a:p>
      </dgm:t>
    </dgm:pt>
    <dgm:pt modelId="{41452A08-12C0-4BD5-A3B3-5DE9261A40E7}" type="sibTrans" cxnId="{CEEA2FC6-1A9A-4A34-A2D8-C25DD38DD931}">
      <dgm:prSet/>
      <dgm:spPr/>
      <dgm:t>
        <a:bodyPr/>
        <a:lstStyle/>
        <a:p>
          <a:endParaRPr lang="ru-RU"/>
        </a:p>
      </dgm:t>
    </dgm:pt>
    <dgm:pt modelId="{14551145-E0F9-4CEE-921F-C635AB6C0E3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/>
            <a:t>5-11 лет</a:t>
          </a:r>
          <a:endParaRPr lang="ru-RU" sz="2400" b="1" dirty="0"/>
        </a:p>
      </dgm:t>
    </dgm:pt>
    <dgm:pt modelId="{0CE16204-A8FA-4369-89E4-8D466D3D67DB}" type="parTrans" cxnId="{32F9496E-C070-4ABA-9B87-CEDC9E84B769}">
      <dgm:prSet/>
      <dgm:spPr/>
      <dgm:t>
        <a:bodyPr/>
        <a:lstStyle/>
        <a:p>
          <a:endParaRPr lang="ru-RU"/>
        </a:p>
      </dgm:t>
    </dgm:pt>
    <dgm:pt modelId="{7F3BA09D-A7A3-40B1-A50A-37E519556886}" type="sibTrans" cxnId="{32F9496E-C070-4ABA-9B87-CEDC9E84B769}">
      <dgm:prSet/>
      <dgm:spPr/>
      <dgm:t>
        <a:bodyPr/>
        <a:lstStyle/>
        <a:p>
          <a:endParaRPr lang="ru-RU"/>
        </a:p>
      </dgm:t>
    </dgm:pt>
    <dgm:pt modelId="{DF5E7B1F-52C9-4BF0-8304-58A02A78BB5D}" type="pres">
      <dgm:prSet presAssocID="{ACA39809-58C4-4A0D-A7D0-71C280BF35F3}" presName="CompostProcess" presStyleCnt="0">
        <dgm:presLayoutVars>
          <dgm:dir/>
          <dgm:resizeHandles val="exact"/>
        </dgm:presLayoutVars>
      </dgm:prSet>
      <dgm:spPr/>
    </dgm:pt>
    <dgm:pt modelId="{60A87417-E6FF-4F53-A385-95E75AE9A508}" type="pres">
      <dgm:prSet presAssocID="{ACA39809-58C4-4A0D-A7D0-71C280BF35F3}" presName="arrow" presStyleLbl="bgShp" presStyleIdx="0" presStyleCnt="1"/>
      <dgm:spPr/>
    </dgm:pt>
    <dgm:pt modelId="{2AE09EE6-5DC6-4AC7-BD56-BE1A8635C5B7}" type="pres">
      <dgm:prSet presAssocID="{ACA39809-58C4-4A0D-A7D0-71C280BF35F3}" presName="linearProcess" presStyleCnt="0"/>
      <dgm:spPr/>
    </dgm:pt>
    <dgm:pt modelId="{1601DD88-79F5-4E1D-A9A3-B76B03984C23}" type="pres">
      <dgm:prSet presAssocID="{36AFA65E-9035-4273-9CA8-C4C4FD37672F}" presName="textNode" presStyleLbl="node1" presStyleIdx="0" presStyleCnt="3" custScaleX="117821" custLinFactNeighborX="-6666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70AA-0016-4496-A094-C04B2F8141F6}" type="pres">
      <dgm:prSet presAssocID="{4855615D-60FF-40A9-8BF3-125ECA9F93A3}" presName="sibTrans" presStyleCnt="0"/>
      <dgm:spPr/>
    </dgm:pt>
    <dgm:pt modelId="{8D705D7C-054D-430F-84EE-49DE86BD5A96}" type="pres">
      <dgm:prSet presAssocID="{8053C73D-C568-4F85-B97D-29B34EDC7ECE}" presName="textNode" presStyleLbl="node1" presStyleIdx="1" presStyleCnt="3" custScaleX="112548" custLinFactNeighborX="-712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F2E3-D886-4B0D-9039-657B3A6E6672}" type="pres">
      <dgm:prSet presAssocID="{41452A08-12C0-4BD5-A3B3-5DE9261A40E7}" presName="sibTrans" presStyleCnt="0"/>
      <dgm:spPr/>
    </dgm:pt>
    <dgm:pt modelId="{3285EDE7-972A-4816-9621-38DEE72480C6}" type="pres">
      <dgm:prSet presAssocID="{14551145-E0F9-4CEE-921F-C635AB6C0E3A}" presName="textNode" presStyleLbl="node1" presStyleIdx="2" presStyleCnt="3" custScaleX="1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F9944-C7E4-471B-B523-7323FD1C3132}" type="presOf" srcId="{36AFA65E-9035-4273-9CA8-C4C4FD37672F}" destId="{1601DD88-79F5-4E1D-A9A3-B76B03984C23}" srcOrd="0" destOrd="0" presId="urn:microsoft.com/office/officeart/2005/8/layout/hProcess9"/>
    <dgm:cxn modelId="{C239BC3A-5C6B-4910-B1C5-91CE6A74D1ED}" srcId="{ACA39809-58C4-4A0D-A7D0-71C280BF35F3}" destId="{36AFA65E-9035-4273-9CA8-C4C4FD37672F}" srcOrd="0" destOrd="0" parTransId="{C886CD35-9232-4197-8ED0-81A2EA82D42A}" sibTransId="{4855615D-60FF-40A9-8BF3-125ECA9F93A3}"/>
    <dgm:cxn modelId="{CEEA2FC6-1A9A-4A34-A2D8-C25DD38DD931}" srcId="{ACA39809-58C4-4A0D-A7D0-71C280BF35F3}" destId="{8053C73D-C568-4F85-B97D-29B34EDC7ECE}" srcOrd="1" destOrd="0" parTransId="{C96E24A3-6CD4-4A2A-A6DF-6B9F28A7276F}" sibTransId="{41452A08-12C0-4BD5-A3B3-5DE9261A40E7}"/>
    <dgm:cxn modelId="{27619CE9-17A4-4642-A859-2BC8BFA27067}" type="presOf" srcId="{ACA39809-58C4-4A0D-A7D0-71C280BF35F3}" destId="{DF5E7B1F-52C9-4BF0-8304-58A02A78BB5D}" srcOrd="0" destOrd="0" presId="urn:microsoft.com/office/officeart/2005/8/layout/hProcess9"/>
    <dgm:cxn modelId="{32F9496E-C070-4ABA-9B87-CEDC9E84B769}" srcId="{ACA39809-58C4-4A0D-A7D0-71C280BF35F3}" destId="{14551145-E0F9-4CEE-921F-C635AB6C0E3A}" srcOrd="2" destOrd="0" parTransId="{0CE16204-A8FA-4369-89E4-8D466D3D67DB}" sibTransId="{7F3BA09D-A7A3-40B1-A50A-37E519556886}"/>
    <dgm:cxn modelId="{184857A0-73DF-4090-A723-D34EC56DCB4B}" type="presOf" srcId="{14551145-E0F9-4CEE-921F-C635AB6C0E3A}" destId="{3285EDE7-972A-4816-9621-38DEE72480C6}" srcOrd="0" destOrd="0" presId="urn:microsoft.com/office/officeart/2005/8/layout/hProcess9"/>
    <dgm:cxn modelId="{CE189478-25A9-404F-851F-7B552EB42C1F}" type="presOf" srcId="{8053C73D-C568-4F85-B97D-29B34EDC7ECE}" destId="{8D705D7C-054D-430F-84EE-49DE86BD5A96}" srcOrd="0" destOrd="0" presId="urn:microsoft.com/office/officeart/2005/8/layout/hProcess9"/>
    <dgm:cxn modelId="{9F2F1B9D-0B91-4E87-B79D-F901CCEC2DB6}" type="presParOf" srcId="{DF5E7B1F-52C9-4BF0-8304-58A02A78BB5D}" destId="{60A87417-E6FF-4F53-A385-95E75AE9A508}" srcOrd="0" destOrd="0" presId="urn:microsoft.com/office/officeart/2005/8/layout/hProcess9"/>
    <dgm:cxn modelId="{381D3B3E-BEE3-440A-AE3A-19E5C84B8EE2}" type="presParOf" srcId="{DF5E7B1F-52C9-4BF0-8304-58A02A78BB5D}" destId="{2AE09EE6-5DC6-4AC7-BD56-BE1A8635C5B7}" srcOrd="1" destOrd="0" presId="urn:microsoft.com/office/officeart/2005/8/layout/hProcess9"/>
    <dgm:cxn modelId="{DBEB2EFA-7B75-48CF-9E0E-207743F4FE63}" type="presParOf" srcId="{2AE09EE6-5DC6-4AC7-BD56-BE1A8635C5B7}" destId="{1601DD88-79F5-4E1D-A9A3-B76B03984C23}" srcOrd="0" destOrd="0" presId="urn:microsoft.com/office/officeart/2005/8/layout/hProcess9"/>
    <dgm:cxn modelId="{95C0A6B3-4C96-4985-866B-78BB31EC1110}" type="presParOf" srcId="{2AE09EE6-5DC6-4AC7-BD56-BE1A8635C5B7}" destId="{36C770AA-0016-4496-A094-C04B2F8141F6}" srcOrd="1" destOrd="0" presId="urn:microsoft.com/office/officeart/2005/8/layout/hProcess9"/>
    <dgm:cxn modelId="{8E75712F-4294-431A-945C-5279A17B6A74}" type="presParOf" srcId="{2AE09EE6-5DC6-4AC7-BD56-BE1A8635C5B7}" destId="{8D705D7C-054D-430F-84EE-49DE86BD5A96}" srcOrd="2" destOrd="0" presId="urn:microsoft.com/office/officeart/2005/8/layout/hProcess9"/>
    <dgm:cxn modelId="{A9D13EDF-438B-434D-8AB0-1DB67B67C4C8}" type="presParOf" srcId="{2AE09EE6-5DC6-4AC7-BD56-BE1A8635C5B7}" destId="{3639F2E3-D886-4B0D-9039-657B3A6E6672}" srcOrd="3" destOrd="0" presId="urn:microsoft.com/office/officeart/2005/8/layout/hProcess9"/>
    <dgm:cxn modelId="{2E36A491-B9E7-4070-AAC4-6F39FFE7A5ED}" type="presParOf" srcId="{2AE09EE6-5DC6-4AC7-BD56-BE1A8635C5B7}" destId="{3285EDE7-972A-4816-9621-38DEE72480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34673-8EC1-4520-9996-D2FC69250C0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50F15B-4576-4A1C-81AB-4354C29360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Конкурсная работа </a:t>
          </a:r>
          <a:endParaRPr lang="ru-RU" dirty="0"/>
        </a:p>
      </dgm:t>
    </dgm:pt>
    <dgm:pt modelId="{835E1ECD-559E-4421-BE50-3E943ED39515}" type="parTrans" cxnId="{20152D0B-0B25-40F9-8102-10E949D40600}">
      <dgm:prSet/>
      <dgm:spPr/>
      <dgm:t>
        <a:bodyPr/>
        <a:lstStyle/>
        <a:p>
          <a:endParaRPr lang="ru-RU"/>
        </a:p>
      </dgm:t>
    </dgm:pt>
    <dgm:pt modelId="{F1BA8905-86FD-4A5A-B039-2E824D39E82E}" type="sibTrans" cxnId="{20152D0B-0B25-40F9-8102-10E949D40600}">
      <dgm:prSet/>
      <dgm:spPr/>
      <dgm:t>
        <a:bodyPr/>
        <a:lstStyle/>
        <a:p>
          <a:endParaRPr lang="ru-RU"/>
        </a:p>
      </dgm:t>
    </dgm:pt>
    <dgm:pt modelId="{EC1FFC7B-F7A9-44E5-952C-6A998019DF76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методические разработки мероприятия</a:t>
          </a:r>
          <a:endParaRPr lang="ru-RU" sz="2000" dirty="0"/>
        </a:p>
      </dgm:t>
    </dgm:pt>
    <dgm:pt modelId="{9B3F5C74-B5FC-490F-8D8C-5D6D6FD8C2EE}" type="parTrans" cxnId="{48C36C03-BD0C-479B-A0B6-BF414E1B31E8}">
      <dgm:prSet/>
      <dgm:spPr/>
      <dgm:t>
        <a:bodyPr/>
        <a:lstStyle/>
        <a:p>
          <a:endParaRPr lang="ru-RU"/>
        </a:p>
      </dgm:t>
    </dgm:pt>
    <dgm:pt modelId="{A330FCAA-1B27-455D-A726-D8F5DCD92BF5}" type="sibTrans" cxnId="{48C36C03-BD0C-479B-A0B6-BF414E1B31E8}">
      <dgm:prSet/>
      <dgm:spPr/>
      <dgm:t>
        <a:bodyPr/>
        <a:lstStyle/>
        <a:p>
          <a:endParaRPr lang="ru-RU"/>
        </a:p>
      </dgm:t>
    </dgm:pt>
    <dgm:pt modelId="{52EF3D0E-2B8D-4677-A5B3-FA2862C1AB9A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Прислать  </a:t>
          </a:r>
          <a:endParaRPr lang="ru-RU" dirty="0"/>
        </a:p>
      </dgm:t>
    </dgm:pt>
    <dgm:pt modelId="{5FD1CC68-D509-4DC6-9B51-DDF18DDD26A1}" type="parTrans" cxnId="{BA45636D-6554-47A1-87A6-3FAA2BCDA0AE}">
      <dgm:prSet/>
      <dgm:spPr/>
      <dgm:t>
        <a:bodyPr/>
        <a:lstStyle/>
        <a:p>
          <a:endParaRPr lang="ru-RU"/>
        </a:p>
      </dgm:t>
    </dgm:pt>
    <dgm:pt modelId="{F68C87C2-264A-41D6-8724-DAA7D1336FED}" type="sibTrans" cxnId="{BA45636D-6554-47A1-87A6-3FAA2BCDA0AE}">
      <dgm:prSet/>
      <dgm:spPr/>
      <dgm:t>
        <a:bodyPr/>
        <a:lstStyle/>
        <a:p>
          <a:endParaRPr lang="ru-RU"/>
        </a:p>
      </dgm:t>
    </dgm:pt>
    <dgm:pt modelId="{1ECED7E7-3F57-4DEA-A635-33C4FA47FB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заявка</a:t>
          </a:r>
          <a:endParaRPr lang="ru-RU" sz="2000" dirty="0"/>
        </a:p>
      </dgm:t>
    </dgm:pt>
    <dgm:pt modelId="{39CD8FB7-B48E-4082-856F-8F23AC3E5C8D}" type="parTrans" cxnId="{48624E81-851D-4E57-B96B-4790E8D66D1F}">
      <dgm:prSet/>
      <dgm:spPr/>
      <dgm:t>
        <a:bodyPr/>
        <a:lstStyle/>
        <a:p>
          <a:endParaRPr lang="ru-RU"/>
        </a:p>
      </dgm:t>
    </dgm:pt>
    <dgm:pt modelId="{39E379C9-E3AD-45DA-8081-CE2834529B6F}" type="sibTrans" cxnId="{48624E81-851D-4E57-B96B-4790E8D66D1F}">
      <dgm:prSet/>
      <dgm:spPr/>
      <dgm:t>
        <a:bodyPr/>
        <a:lstStyle/>
        <a:p>
          <a:endParaRPr lang="ru-RU"/>
        </a:p>
      </dgm:t>
    </dgm:pt>
    <dgm:pt modelId="{525CD412-B8E6-437E-8176-07962E5AA3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Критерии </a:t>
          </a:r>
          <a:endParaRPr lang="ru-RU" dirty="0"/>
        </a:p>
      </dgm:t>
    </dgm:pt>
    <dgm:pt modelId="{9374F214-89E1-4FD1-8D42-7BEFE6A25FE2}" type="parTrans" cxnId="{768FE345-CD08-45EB-909D-BBD835D584DE}">
      <dgm:prSet/>
      <dgm:spPr/>
      <dgm:t>
        <a:bodyPr/>
        <a:lstStyle/>
        <a:p>
          <a:endParaRPr lang="ru-RU"/>
        </a:p>
      </dgm:t>
    </dgm:pt>
    <dgm:pt modelId="{ADF556F1-0EE8-4192-BDF7-287370B10883}" type="sibTrans" cxnId="{768FE345-CD08-45EB-909D-BBD835D584DE}">
      <dgm:prSet/>
      <dgm:spPr/>
      <dgm:t>
        <a:bodyPr/>
        <a:lstStyle/>
        <a:p>
          <a:endParaRPr lang="ru-RU"/>
        </a:p>
      </dgm:t>
    </dgm:pt>
    <dgm:pt modelId="{D809CFA4-44A0-4117-8039-34CBB09F550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dirty="0" smtClean="0"/>
            <a:t>соответствие заявленной теме, поставленным цели и задачам конкурса;</a:t>
          </a:r>
          <a:endParaRPr lang="ru-RU" sz="1400" dirty="0"/>
        </a:p>
      </dgm:t>
    </dgm:pt>
    <dgm:pt modelId="{B080A0C7-B622-4FFE-A228-A1AE23C40109}" type="parTrans" cxnId="{123637E6-86BA-47CE-BEFF-D8739E60CCC5}">
      <dgm:prSet/>
      <dgm:spPr/>
      <dgm:t>
        <a:bodyPr/>
        <a:lstStyle/>
        <a:p>
          <a:endParaRPr lang="ru-RU"/>
        </a:p>
      </dgm:t>
    </dgm:pt>
    <dgm:pt modelId="{4080D867-09D2-4360-9A00-0CBE09B63721}" type="sibTrans" cxnId="{123637E6-86BA-47CE-BEFF-D8739E60CCC5}">
      <dgm:prSet/>
      <dgm:spPr/>
      <dgm:t>
        <a:bodyPr/>
        <a:lstStyle/>
        <a:p>
          <a:endParaRPr lang="ru-RU"/>
        </a:p>
      </dgm:t>
    </dgm:pt>
    <dgm:pt modelId="{7455C3AC-446A-49F5-ADE1-B059539AE1B5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Важно  </a:t>
          </a:r>
          <a:endParaRPr lang="ru-RU" dirty="0"/>
        </a:p>
      </dgm:t>
    </dgm:pt>
    <dgm:pt modelId="{CF1F4FD8-4F7B-475E-81B0-8CB3377570B8}" type="sibTrans" cxnId="{AAA0AA71-F623-4A4B-8227-D22CC3E15CDB}">
      <dgm:prSet/>
      <dgm:spPr/>
      <dgm:t>
        <a:bodyPr/>
        <a:lstStyle/>
        <a:p>
          <a:endParaRPr lang="ru-RU"/>
        </a:p>
      </dgm:t>
    </dgm:pt>
    <dgm:pt modelId="{C66671B2-B8F8-4105-B272-E08B986D0FAC}" type="parTrans" cxnId="{AAA0AA71-F623-4A4B-8227-D22CC3E15CDB}">
      <dgm:prSet/>
      <dgm:spPr/>
      <dgm:t>
        <a:bodyPr/>
        <a:lstStyle/>
        <a:p>
          <a:endParaRPr lang="ru-RU"/>
        </a:p>
      </dgm:t>
    </dgm:pt>
    <dgm:pt modelId="{A970C674-1A5F-43D7-BFE3-1DFB0BD6576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400" dirty="0" smtClean="0"/>
            <a:t>оригинальность работы </a:t>
          </a:r>
          <a:r>
            <a:rPr lang="ru-RU" sz="2400" dirty="0" smtClean="0"/>
            <a:t>70 </a:t>
          </a:r>
          <a:r>
            <a:rPr lang="ru-RU" sz="2400" dirty="0" smtClean="0"/>
            <a:t>% </a:t>
          </a:r>
          <a:endParaRPr lang="ru-RU" sz="2400" dirty="0"/>
        </a:p>
      </dgm:t>
    </dgm:pt>
    <dgm:pt modelId="{FE4D7076-1E74-437D-A2CD-66620A00C84F}" type="parTrans" cxnId="{9635C2C8-6351-43BF-840D-B3D6DAF2A9F4}">
      <dgm:prSet/>
      <dgm:spPr/>
      <dgm:t>
        <a:bodyPr/>
        <a:lstStyle/>
        <a:p>
          <a:endParaRPr lang="ru-RU"/>
        </a:p>
      </dgm:t>
    </dgm:pt>
    <dgm:pt modelId="{81AEE409-4458-47E0-8546-C1F196B61852}" type="sibTrans" cxnId="{9635C2C8-6351-43BF-840D-B3D6DAF2A9F4}">
      <dgm:prSet/>
      <dgm:spPr/>
      <dgm:t>
        <a:bodyPr/>
        <a:lstStyle/>
        <a:p>
          <a:endParaRPr lang="ru-RU"/>
        </a:p>
      </dgm:t>
    </dgm:pt>
    <dgm:pt modelId="{CE2F39B7-263B-463F-9A8D-C50B7DB4F54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разработка</a:t>
          </a:r>
          <a:endParaRPr lang="ru-RU" sz="2000" dirty="0"/>
        </a:p>
      </dgm:t>
    </dgm:pt>
    <dgm:pt modelId="{78EE7354-6699-498A-8E2D-46D66ABEF29B}" type="parTrans" cxnId="{420F5A4B-C5E5-463B-8BBF-0F12EC7ECD17}">
      <dgm:prSet/>
      <dgm:spPr/>
      <dgm:t>
        <a:bodyPr/>
        <a:lstStyle/>
        <a:p>
          <a:endParaRPr lang="ru-RU"/>
        </a:p>
      </dgm:t>
    </dgm:pt>
    <dgm:pt modelId="{2C61B39C-FC64-4B87-85C4-EC91C9BE27EB}" type="sibTrans" cxnId="{420F5A4B-C5E5-463B-8BBF-0F12EC7ECD17}">
      <dgm:prSet/>
      <dgm:spPr/>
      <dgm:t>
        <a:bodyPr/>
        <a:lstStyle/>
        <a:p>
          <a:endParaRPr lang="ru-RU"/>
        </a:p>
      </dgm:t>
    </dgm:pt>
    <dgm:pt modelId="{D6AAA971-9756-4DC2-8D0A-80587F6C8B71}">
      <dgm:prSet custT="1"/>
      <dgm:spPr/>
      <dgm:t>
        <a:bodyPr/>
        <a:lstStyle/>
        <a:p>
          <a:r>
            <a:rPr lang="ru-RU" sz="1400" dirty="0" smtClean="0"/>
            <a:t>наличие критериев и показателей результативности </a:t>
          </a:r>
          <a:r>
            <a:rPr lang="ru-RU" sz="1400" dirty="0" smtClean="0"/>
            <a:t>мероприятия;</a:t>
          </a:r>
          <a:endParaRPr lang="ru-RU" sz="1400" dirty="0"/>
        </a:p>
      </dgm:t>
    </dgm:pt>
    <dgm:pt modelId="{2E4E6843-A3C0-456C-A9DB-BE7A73972537}" type="parTrans" cxnId="{64202335-CF0A-4AF5-A804-A6B93B720322}">
      <dgm:prSet/>
      <dgm:spPr/>
      <dgm:t>
        <a:bodyPr/>
        <a:lstStyle/>
        <a:p>
          <a:endParaRPr lang="ru-RU"/>
        </a:p>
      </dgm:t>
    </dgm:pt>
    <dgm:pt modelId="{21CB9337-C0EB-4204-B70F-7FFA822565D9}" type="sibTrans" cxnId="{64202335-CF0A-4AF5-A804-A6B93B720322}">
      <dgm:prSet/>
      <dgm:spPr/>
      <dgm:t>
        <a:bodyPr/>
        <a:lstStyle/>
        <a:p>
          <a:endParaRPr lang="ru-RU"/>
        </a:p>
      </dgm:t>
    </dgm:pt>
    <dgm:pt modelId="{632CE37D-86D1-4363-88E7-F5AA4B4F7A9D}">
      <dgm:prSet custT="1"/>
      <dgm:spPr/>
      <dgm:t>
        <a:bodyPr/>
        <a:lstStyle/>
        <a:p>
          <a:r>
            <a:rPr lang="ru-RU" sz="1400" dirty="0" smtClean="0"/>
            <a:t>учет индивидуально-возрастных особенностей </a:t>
          </a:r>
          <a:r>
            <a:rPr lang="ru-RU" sz="1400" dirty="0" smtClean="0"/>
            <a:t>обучающихся;</a:t>
          </a:r>
          <a:endParaRPr lang="ru-RU" sz="1400" dirty="0"/>
        </a:p>
      </dgm:t>
    </dgm:pt>
    <dgm:pt modelId="{6F65E07C-ACA5-481A-B5BA-DA90CED042CD}" type="parTrans" cxnId="{7AD43968-3298-4C34-9DC1-7914C0F6F483}">
      <dgm:prSet/>
      <dgm:spPr/>
      <dgm:t>
        <a:bodyPr/>
        <a:lstStyle/>
        <a:p>
          <a:endParaRPr lang="ru-RU"/>
        </a:p>
      </dgm:t>
    </dgm:pt>
    <dgm:pt modelId="{41197CFB-8ACD-4500-9F00-E64685B38926}" type="sibTrans" cxnId="{7AD43968-3298-4C34-9DC1-7914C0F6F483}">
      <dgm:prSet/>
      <dgm:spPr/>
      <dgm:t>
        <a:bodyPr/>
        <a:lstStyle/>
        <a:p>
          <a:endParaRPr lang="ru-RU"/>
        </a:p>
      </dgm:t>
    </dgm:pt>
    <dgm:pt modelId="{3C1ACF51-7568-4860-B4C6-1EF1C6815006}">
      <dgm:prSet custT="1"/>
      <dgm:spPr/>
      <dgm:t>
        <a:bodyPr/>
        <a:lstStyle/>
        <a:p>
          <a:r>
            <a:rPr lang="ru-RU" sz="1400" dirty="0" smtClean="0"/>
            <a:t>практическая значимость; </a:t>
          </a:r>
          <a:endParaRPr lang="ru-RU" sz="1400" dirty="0"/>
        </a:p>
      </dgm:t>
    </dgm:pt>
    <dgm:pt modelId="{DA98F839-610C-4530-A119-1C84719663E4}" type="parTrans" cxnId="{60A22D6D-C8F3-401C-9A04-86CAF0342719}">
      <dgm:prSet/>
      <dgm:spPr/>
      <dgm:t>
        <a:bodyPr/>
        <a:lstStyle/>
        <a:p>
          <a:endParaRPr lang="ru-RU"/>
        </a:p>
      </dgm:t>
    </dgm:pt>
    <dgm:pt modelId="{9FAFC79F-DEE4-48DC-A0E3-B8A30648FB4E}" type="sibTrans" cxnId="{60A22D6D-C8F3-401C-9A04-86CAF0342719}">
      <dgm:prSet/>
      <dgm:spPr/>
      <dgm:t>
        <a:bodyPr/>
        <a:lstStyle/>
        <a:p>
          <a:endParaRPr lang="ru-RU"/>
        </a:p>
      </dgm:t>
    </dgm:pt>
    <dgm:pt modelId="{411E6650-F63B-44E1-85E4-356D396EF1F6}">
      <dgm:prSet custT="1"/>
      <dgm:spPr/>
      <dgm:t>
        <a:bodyPr/>
        <a:lstStyle/>
        <a:p>
          <a:r>
            <a:rPr lang="ru-RU" sz="1400" dirty="0" smtClean="0"/>
            <a:t>культура оформления работы</a:t>
          </a:r>
          <a:endParaRPr lang="ru-RU" sz="1400" dirty="0"/>
        </a:p>
      </dgm:t>
    </dgm:pt>
    <dgm:pt modelId="{A1E90B7F-E420-407B-B180-1F6337CA2EB5}" type="parTrans" cxnId="{916F4473-E93F-467C-AF6C-1F53C24EEFC6}">
      <dgm:prSet/>
      <dgm:spPr/>
      <dgm:t>
        <a:bodyPr/>
        <a:lstStyle/>
        <a:p>
          <a:endParaRPr lang="ru-RU"/>
        </a:p>
      </dgm:t>
    </dgm:pt>
    <dgm:pt modelId="{947A5C08-17D6-41DB-83C5-B2CA1A25513D}" type="sibTrans" cxnId="{916F4473-E93F-467C-AF6C-1F53C24EEFC6}">
      <dgm:prSet/>
      <dgm:spPr/>
      <dgm:t>
        <a:bodyPr/>
        <a:lstStyle/>
        <a:p>
          <a:endParaRPr lang="ru-RU"/>
        </a:p>
      </dgm:t>
    </dgm:pt>
    <dgm:pt modelId="{FF95446B-DB76-4752-97B6-4A6BA942DCB8}" type="pres">
      <dgm:prSet presAssocID="{11B34673-8EC1-4520-9996-D2FC69250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A16D-42AE-4726-BF4F-1220AD67E51E}" type="pres">
      <dgm:prSet presAssocID="{D250F15B-4576-4A1C-81AB-4354C29360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AE720B4-AC04-4C91-8DE4-A6382BD5BBF0}" type="pres">
      <dgm:prSet presAssocID="{D250F15B-4576-4A1C-81AB-4354C2936032}" presName="parentText" presStyleLbl="node1" presStyleIdx="0" presStyleCnt="4" custScaleX="79980" custScaleY="45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62511-4F5E-4341-B876-73AC84BD4026}" type="pres">
      <dgm:prSet presAssocID="{D250F15B-4576-4A1C-81AB-4354C2936032}" presName="descendantText" presStyleLbl="alignAccFollowNode1" presStyleIdx="0" presStyleCnt="4" custScaleY="54844" custLinFactNeighborX="3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A067-69D7-4F2D-8308-DEC74901CE4A}" type="pres">
      <dgm:prSet presAssocID="{F1BA8905-86FD-4A5A-B039-2E824D39E82E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0BE2F35-79E4-4991-8022-143D1363CE84}" type="pres">
      <dgm:prSet presAssocID="{52EF3D0E-2B8D-4677-A5B3-FA2862C1AB9A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A9C81A8-218C-44BF-81DF-A1DC7D87F0FC}" type="pres">
      <dgm:prSet presAssocID="{52EF3D0E-2B8D-4677-A5B3-FA2862C1AB9A}" presName="parentText" presStyleLbl="node1" presStyleIdx="1" presStyleCnt="4" custScaleX="80180" custScaleY="3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55166-8D17-4966-BB82-431E2551AFBD}" type="pres">
      <dgm:prSet presAssocID="{52EF3D0E-2B8D-4677-A5B3-FA2862C1AB9A}" presName="descendantText" presStyleLbl="alignAccFollowNode1" presStyleIdx="1" presStyleCnt="4" custScaleY="3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B070-CB9E-429F-8C6F-93A7BB742493}" type="pres">
      <dgm:prSet presAssocID="{F68C87C2-264A-41D6-8724-DAA7D1336FED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5024C7C-EEE7-4AF9-BD0B-161318E391F1}" type="pres">
      <dgm:prSet presAssocID="{525CD412-B8E6-437E-8176-07962E5AA3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BA4AB2-EB84-46B6-84B9-0AE1EDBF09F2}" type="pres">
      <dgm:prSet presAssocID="{525CD412-B8E6-437E-8176-07962E5AA332}" presName="parentText" presStyleLbl="node1" presStyleIdx="2" presStyleCnt="4" custScaleX="80180" custScaleY="76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F413-339E-4B1C-8FB4-F2C59496625C}" type="pres">
      <dgm:prSet presAssocID="{525CD412-B8E6-437E-8176-07962E5AA332}" presName="descendantText" presStyleLbl="alignAccFollowNode1" presStyleIdx="2" presStyleCnt="4" custScaleY="104695" custLinFactNeighborX="0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997B-B563-4EAA-A154-4ED8F621D8AE}" type="pres">
      <dgm:prSet presAssocID="{ADF556F1-0EE8-4192-BDF7-287370B10883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89B3D35-552D-4FF5-B09D-C5DED7BCDAAC}" type="pres">
      <dgm:prSet presAssocID="{7455C3AC-446A-49F5-ADE1-B059539AE1B5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F397A55-B689-47A1-AE52-0D09C4DC7158}" type="pres">
      <dgm:prSet presAssocID="{7455C3AC-446A-49F5-ADE1-B059539AE1B5}" presName="parentText" presStyleLbl="node1" presStyleIdx="3" presStyleCnt="4" custScaleX="80380" custScaleY="27520" custLinFactNeighborX="2603" custLinFactNeighborY="1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A3CC-D4CF-4281-AF8B-A10DDB86DC6D}" type="pres">
      <dgm:prSet presAssocID="{7455C3AC-446A-49F5-ADE1-B059539AE1B5}" presName="descendantText" presStyleLbl="alignAccFollowNode1" presStyleIdx="3" presStyleCnt="4" custScaleY="3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5C2C8-6351-43BF-840D-B3D6DAF2A9F4}" srcId="{7455C3AC-446A-49F5-ADE1-B059539AE1B5}" destId="{A970C674-1A5F-43D7-BFE3-1DFB0BD6576E}" srcOrd="0" destOrd="0" parTransId="{FE4D7076-1E74-437D-A2CD-66620A00C84F}" sibTransId="{81AEE409-4458-47E0-8546-C1F196B61852}"/>
    <dgm:cxn modelId="{AF2FEEA6-1129-41F8-B388-5F6B7B954605}" type="presOf" srcId="{CE2F39B7-263B-463F-9A8D-C50B7DB4F54E}" destId="{DA155166-8D17-4966-BB82-431E2551AFBD}" srcOrd="0" destOrd="1" presId="urn:microsoft.com/office/officeart/2005/8/layout/vList5"/>
    <dgm:cxn modelId="{BE98506C-3721-4041-B25A-93F2652EBFBF}" type="presOf" srcId="{7455C3AC-446A-49F5-ADE1-B059539AE1B5}" destId="{BF397A55-B689-47A1-AE52-0D09C4DC7158}" srcOrd="0" destOrd="0" presId="urn:microsoft.com/office/officeart/2005/8/layout/vList5"/>
    <dgm:cxn modelId="{48C36C03-BD0C-479B-A0B6-BF414E1B31E8}" srcId="{D250F15B-4576-4A1C-81AB-4354C2936032}" destId="{EC1FFC7B-F7A9-44E5-952C-6A998019DF76}" srcOrd="0" destOrd="0" parTransId="{9B3F5C74-B5FC-490F-8D8C-5D6D6FD8C2EE}" sibTransId="{A330FCAA-1B27-455D-A726-D8F5DCD92BF5}"/>
    <dgm:cxn modelId="{420F5A4B-C5E5-463B-8BBF-0F12EC7ECD17}" srcId="{52EF3D0E-2B8D-4677-A5B3-FA2862C1AB9A}" destId="{CE2F39B7-263B-463F-9A8D-C50B7DB4F54E}" srcOrd="1" destOrd="0" parTransId="{78EE7354-6699-498A-8E2D-46D66ABEF29B}" sibTransId="{2C61B39C-FC64-4B87-85C4-EC91C9BE27EB}"/>
    <dgm:cxn modelId="{7AD43968-3298-4C34-9DC1-7914C0F6F483}" srcId="{525CD412-B8E6-437E-8176-07962E5AA332}" destId="{632CE37D-86D1-4363-88E7-F5AA4B4F7A9D}" srcOrd="2" destOrd="0" parTransId="{6F65E07C-ACA5-481A-B5BA-DA90CED042CD}" sibTransId="{41197CFB-8ACD-4500-9F00-E64685B38926}"/>
    <dgm:cxn modelId="{27A61763-8790-4DFC-828B-026546527CBC}" type="presOf" srcId="{A970C674-1A5F-43D7-BFE3-1DFB0BD6576E}" destId="{4926A3CC-D4CF-4281-AF8B-A10DDB86DC6D}" srcOrd="0" destOrd="0" presId="urn:microsoft.com/office/officeart/2005/8/layout/vList5"/>
    <dgm:cxn modelId="{C3B12D62-6C4F-497E-B28A-54DC1E0BF62B}" type="presOf" srcId="{525CD412-B8E6-437E-8176-07962E5AA332}" destId="{51BA4AB2-EB84-46B6-84B9-0AE1EDBF09F2}" srcOrd="0" destOrd="0" presId="urn:microsoft.com/office/officeart/2005/8/layout/vList5"/>
    <dgm:cxn modelId="{60A22D6D-C8F3-401C-9A04-86CAF0342719}" srcId="{525CD412-B8E6-437E-8176-07962E5AA332}" destId="{3C1ACF51-7568-4860-B4C6-1EF1C6815006}" srcOrd="3" destOrd="0" parTransId="{DA98F839-610C-4530-A119-1C84719663E4}" sibTransId="{9FAFC79F-DEE4-48DC-A0E3-B8A30648FB4E}"/>
    <dgm:cxn modelId="{48624E81-851D-4E57-B96B-4790E8D66D1F}" srcId="{52EF3D0E-2B8D-4677-A5B3-FA2862C1AB9A}" destId="{1ECED7E7-3F57-4DEA-A635-33C4FA47FBF9}" srcOrd="0" destOrd="0" parTransId="{39CD8FB7-B48E-4082-856F-8F23AC3E5C8D}" sibTransId="{39E379C9-E3AD-45DA-8081-CE2834529B6F}"/>
    <dgm:cxn modelId="{D1E59BB7-C074-470D-89DD-87525812C40C}" type="presOf" srcId="{632CE37D-86D1-4363-88E7-F5AA4B4F7A9D}" destId="{6EF2F413-339E-4B1C-8FB4-F2C59496625C}" srcOrd="0" destOrd="2" presId="urn:microsoft.com/office/officeart/2005/8/layout/vList5"/>
    <dgm:cxn modelId="{878EBDD8-A1EE-4086-90F0-6BF60DC98032}" type="presOf" srcId="{3C1ACF51-7568-4860-B4C6-1EF1C6815006}" destId="{6EF2F413-339E-4B1C-8FB4-F2C59496625C}" srcOrd="0" destOrd="3" presId="urn:microsoft.com/office/officeart/2005/8/layout/vList5"/>
    <dgm:cxn modelId="{019E2CA2-FD07-4D0F-BE34-E01A3BEFEBDF}" type="presOf" srcId="{11B34673-8EC1-4520-9996-D2FC69250C06}" destId="{FF95446B-DB76-4752-97B6-4A6BA942DCB8}" srcOrd="0" destOrd="0" presId="urn:microsoft.com/office/officeart/2005/8/layout/vList5"/>
    <dgm:cxn modelId="{69D0E160-5D4E-4E0E-AB8B-A5942FA35E74}" type="presOf" srcId="{411E6650-F63B-44E1-85E4-356D396EF1F6}" destId="{6EF2F413-339E-4B1C-8FB4-F2C59496625C}" srcOrd="0" destOrd="4" presId="urn:microsoft.com/office/officeart/2005/8/layout/vList5"/>
    <dgm:cxn modelId="{02D96C80-0517-4283-A89F-3DF907C61736}" type="presOf" srcId="{D809CFA4-44A0-4117-8039-34CBB09F5502}" destId="{6EF2F413-339E-4B1C-8FB4-F2C59496625C}" srcOrd="0" destOrd="0" presId="urn:microsoft.com/office/officeart/2005/8/layout/vList5"/>
    <dgm:cxn modelId="{53801B13-743D-4A39-9039-7320DA2EA23C}" type="presOf" srcId="{52EF3D0E-2B8D-4677-A5B3-FA2862C1AB9A}" destId="{5A9C81A8-218C-44BF-81DF-A1DC7D87F0FC}" srcOrd="0" destOrd="0" presId="urn:microsoft.com/office/officeart/2005/8/layout/vList5"/>
    <dgm:cxn modelId="{9DAB2DB2-1595-4708-A9E2-99ADDE04E73B}" type="presOf" srcId="{1ECED7E7-3F57-4DEA-A635-33C4FA47FBF9}" destId="{DA155166-8D17-4966-BB82-431E2551AFBD}" srcOrd="0" destOrd="0" presId="urn:microsoft.com/office/officeart/2005/8/layout/vList5"/>
    <dgm:cxn modelId="{BA45636D-6554-47A1-87A6-3FAA2BCDA0AE}" srcId="{11B34673-8EC1-4520-9996-D2FC69250C06}" destId="{52EF3D0E-2B8D-4677-A5B3-FA2862C1AB9A}" srcOrd="1" destOrd="0" parTransId="{5FD1CC68-D509-4DC6-9B51-DDF18DDD26A1}" sibTransId="{F68C87C2-264A-41D6-8724-DAA7D1336FED}"/>
    <dgm:cxn modelId="{916F4473-E93F-467C-AF6C-1F53C24EEFC6}" srcId="{525CD412-B8E6-437E-8176-07962E5AA332}" destId="{411E6650-F63B-44E1-85E4-356D396EF1F6}" srcOrd="4" destOrd="0" parTransId="{A1E90B7F-E420-407B-B180-1F6337CA2EB5}" sibTransId="{947A5C08-17D6-41DB-83C5-B2CA1A25513D}"/>
    <dgm:cxn modelId="{E05E8423-DB33-443A-9659-90D95FE90D4F}" type="presOf" srcId="{D6AAA971-9756-4DC2-8D0A-80587F6C8B71}" destId="{6EF2F413-339E-4B1C-8FB4-F2C59496625C}" srcOrd="0" destOrd="1" presId="urn:microsoft.com/office/officeart/2005/8/layout/vList5"/>
    <dgm:cxn modelId="{123637E6-86BA-47CE-BEFF-D8739E60CCC5}" srcId="{525CD412-B8E6-437E-8176-07962E5AA332}" destId="{D809CFA4-44A0-4117-8039-34CBB09F5502}" srcOrd="0" destOrd="0" parTransId="{B080A0C7-B622-4FFE-A228-A1AE23C40109}" sibTransId="{4080D867-09D2-4360-9A00-0CBE09B63721}"/>
    <dgm:cxn modelId="{0298BE78-7520-4165-9102-0609ED620B5D}" type="presOf" srcId="{EC1FFC7B-F7A9-44E5-952C-6A998019DF76}" destId="{AB762511-4F5E-4341-B876-73AC84BD4026}" srcOrd="0" destOrd="0" presId="urn:microsoft.com/office/officeart/2005/8/layout/vList5"/>
    <dgm:cxn modelId="{AAA0AA71-F623-4A4B-8227-D22CC3E15CDB}" srcId="{11B34673-8EC1-4520-9996-D2FC69250C06}" destId="{7455C3AC-446A-49F5-ADE1-B059539AE1B5}" srcOrd="3" destOrd="0" parTransId="{C66671B2-B8F8-4105-B272-E08B986D0FAC}" sibTransId="{CF1F4FD8-4F7B-475E-81B0-8CB3377570B8}"/>
    <dgm:cxn modelId="{582C5727-7208-4039-A126-18753AA9A442}" type="presOf" srcId="{D250F15B-4576-4A1C-81AB-4354C2936032}" destId="{DAE720B4-AC04-4C91-8DE4-A6382BD5BBF0}" srcOrd="0" destOrd="0" presId="urn:microsoft.com/office/officeart/2005/8/layout/vList5"/>
    <dgm:cxn modelId="{768FE345-CD08-45EB-909D-BBD835D584DE}" srcId="{11B34673-8EC1-4520-9996-D2FC69250C06}" destId="{525CD412-B8E6-437E-8176-07962E5AA332}" srcOrd="2" destOrd="0" parTransId="{9374F214-89E1-4FD1-8D42-7BEFE6A25FE2}" sibTransId="{ADF556F1-0EE8-4192-BDF7-287370B10883}"/>
    <dgm:cxn modelId="{64202335-CF0A-4AF5-A804-A6B93B720322}" srcId="{525CD412-B8E6-437E-8176-07962E5AA332}" destId="{D6AAA971-9756-4DC2-8D0A-80587F6C8B71}" srcOrd="1" destOrd="0" parTransId="{2E4E6843-A3C0-456C-A9DB-BE7A73972537}" sibTransId="{21CB9337-C0EB-4204-B70F-7FFA822565D9}"/>
    <dgm:cxn modelId="{20152D0B-0B25-40F9-8102-10E949D40600}" srcId="{11B34673-8EC1-4520-9996-D2FC69250C06}" destId="{D250F15B-4576-4A1C-81AB-4354C2936032}" srcOrd="0" destOrd="0" parTransId="{835E1ECD-559E-4421-BE50-3E943ED39515}" sibTransId="{F1BA8905-86FD-4A5A-B039-2E824D39E82E}"/>
    <dgm:cxn modelId="{DF291C2D-8B88-4248-B7E9-E4A5540188A3}" type="presParOf" srcId="{FF95446B-DB76-4752-97B6-4A6BA942DCB8}" destId="{EEC0A16D-42AE-4726-BF4F-1220AD67E51E}" srcOrd="0" destOrd="0" presId="urn:microsoft.com/office/officeart/2005/8/layout/vList5"/>
    <dgm:cxn modelId="{FF5F3C83-3A56-450C-8630-12E401488E51}" type="presParOf" srcId="{EEC0A16D-42AE-4726-BF4F-1220AD67E51E}" destId="{DAE720B4-AC04-4C91-8DE4-A6382BD5BBF0}" srcOrd="0" destOrd="0" presId="urn:microsoft.com/office/officeart/2005/8/layout/vList5"/>
    <dgm:cxn modelId="{9687B738-4B7F-4F67-8AEA-1D70F7AE1A6E}" type="presParOf" srcId="{EEC0A16D-42AE-4726-BF4F-1220AD67E51E}" destId="{AB762511-4F5E-4341-B876-73AC84BD4026}" srcOrd="1" destOrd="0" presId="urn:microsoft.com/office/officeart/2005/8/layout/vList5"/>
    <dgm:cxn modelId="{7330F79A-F7AD-48F7-ACF3-E19C518952CD}" type="presParOf" srcId="{FF95446B-DB76-4752-97B6-4A6BA942DCB8}" destId="{7B0AA067-69D7-4F2D-8308-DEC74901CE4A}" srcOrd="1" destOrd="0" presId="urn:microsoft.com/office/officeart/2005/8/layout/vList5"/>
    <dgm:cxn modelId="{9C558019-D750-4E6A-9CF8-3A7AC0B5DA8D}" type="presParOf" srcId="{FF95446B-DB76-4752-97B6-4A6BA942DCB8}" destId="{F0BE2F35-79E4-4991-8022-143D1363CE84}" srcOrd="2" destOrd="0" presId="urn:microsoft.com/office/officeart/2005/8/layout/vList5"/>
    <dgm:cxn modelId="{1B49DD60-438A-463E-AA07-9BF5064B5838}" type="presParOf" srcId="{F0BE2F35-79E4-4991-8022-143D1363CE84}" destId="{5A9C81A8-218C-44BF-81DF-A1DC7D87F0FC}" srcOrd="0" destOrd="0" presId="urn:microsoft.com/office/officeart/2005/8/layout/vList5"/>
    <dgm:cxn modelId="{14790B52-57B2-4A81-9B42-6A9273726FC3}" type="presParOf" srcId="{F0BE2F35-79E4-4991-8022-143D1363CE84}" destId="{DA155166-8D17-4966-BB82-431E2551AFBD}" srcOrd="1" destOrd="0" presId="urn:microsoft.com/office/officeart/2005/8/layout/vList5"/>
    <dgm:cxn modelId="{F3065308-26A4-4B4D-B428-CFF7F69CF6FC}" type="presParOf" srcId="{FF95446B-DB76-4752-97B6-4A6BA942DCB8}" destId="{7322B070-CB9E-429F-8C6F-93A7BB742493}" srcOrd="3" destOrd="0" presId="urn:microsoft.com/office/officeart/2005/8/layout/vList5"/>
    <dgm:cxn modelId="{3854E5D6-3234-48D5-BC44-5B9DE0BE64CE}" type="presParOf" srcId="{FF95446B-DB76-4752-97B6-4A6BA942DCB8}" destId="{D5024C7C-EEE7-4AF9-BD0B-161318E391F1}" srcOrd="4" destOrd="0" presId="urn:microsoft.com/office/officeart/2005/8/layout/vList5"/>
    <dgm:cxn modelId="{E85D8686-9EAE-4EA3-993C-916B39E6BCE8}" type="presParOf" srcId="{D5024C7C-EEE7-4AF9-BD0B-161318E391F1}" destId="{51BA4AB2-EB84-46B6-84B9-0AE1EDBF09F2}" srcOrd="0" destOrd="0" presId="urn:microsoft.com/office/officeart/2005/8/layout/vList5"/>
    <dgm:cxn modelId="{B14776E0-A3DE-45B4-A267-C997E8E13588}" type="presParOf" srcId="{D5024C7C-EEE7-4AF9-BD0B-161318E391F1}" destId="{6EF2F413-339E-4B1C-8FB4-F2C59496625C}" srcOrd="1" destOrd="0" presId="urn:microsoft.com/office/officeart/2005/8/layout/vList5"/>
    <dgm:cxn modelId="{C1E2AEEB-4EFD-4CE0-823D-ED5A38DF461A}" type="presParOf" srcId="{FF95446B-DB76-4752-97B6-4A6BA942DCB8}" destId="{DB37997B-B563-4EAA-A154-4ED8F621D8AE}" srcOrd="5" destOrd="0" presId="urn:microsoft.com/office/officeart/2005/8/layout/vList5"/>
    <dgm:cxn modelId="{89688A64-04E2-4CE7-884A-3867C190DD43}" type="presParOf" srcId="{FF95446B-DB76-4752-97B6-4A6BA942DCB8}" destId="{889B3D35-552D-4FF5-B09D-C5DED7BCDAAC}" srcOrd="6" destOrd="0" presId="urn:microsoft.com/office/officeart/2005/8/layout/vList5"/>
    <dgm:cxn modelId="{76951C34-E076-48A5-80AD-86A839353139}" type="presParOf" srcId="{889B3D35-552D-4FF5-B09D-C5DED7BCDAAC}" destId="{BF397A55-B689-47A1-AE52-0D09C4DC7158}" srcOrd="0" destOrd="0" presId="urn:microsoft.com/office/officeart/2005/8/layout/vList5"/>
    <dgm:cxn modelId="{C5BC9F40-AACB-41F0-96BD-A072173F77B1}" type="presParOf" srcId="{889B3D35-552D-4FF5-B09D-C5DED7BCDAAC}" destId="{4926A3CC-D4CF-4281-AF8B-A10DDB86D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34673-8EC1-4520-9996-D2FC69250C0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50F15B-4576-4A1C-81AB-4354C29360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Конкурсная работа </a:t>
          </a:r>
          <a:endParaRPr lang="ru-RU" dirty="0"/>
        </a:p>
      </dgm:t>
    </dgm:pt>
    <dgm:pt modelId="{835E1ECD-559E-4421-BE50-3E943ED39515}" type="parTrans" cxnId="{20152D0B-0B25-40F9-8102-10E949D40600}">
      <dgm:prSet/>
      <dgm:spPr/>
      <dgm:t>
        <a:bodyPr/>
        <a:lstStyle/>
        <a:p>
          <a:endParaRPr lang="ru-RU"/>
        </a:p>
      </dgm:t>
    </dgm:pt>
    <dgm:pt modelId="{F1BA8905-86FD-4A5A-B039-2E824D39E82E}" type="sibTrans" cxnId="{20152D0B-0B25-40F9-8102-10E949D40600}">
      <dgm:prSet/>
      <dgm:spPr/>
      <dgm:t>
        <a:bodyPr/>
        <a:lstStyle/>
        <a:p>
          <a:endParaRPr lang="ru-RU"/>
        </a:p>
      </dgm:t>
    </dgm:pt>
    <dgm:pt modelId="{EC1FFC7B-F7A9-44E5-952C-6A998019DF76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/>
            <a:t>проект </a:t>
          </a:r>
          <a:endParaRPr lang="ru-RU" sz="2800" dirty="0"/>
        </a:p>
      </dgm:t>
    </dgm:pt>
    <dgm:pt modelId="{9B3F5C74-B5FC-490F-8D8C-5D6D6FD8C2EE}" type="parTrans" cxnId="{48C36C03-BD0C-479B-A0B6-BF414E1B31E8}">
      <dgm:prSet/>
      <dgm:spPr/>
      <dgm:t>
        <a:bodyPr/>
        <a:lstStyle/>
        <a:p>
          <a:endParaRPr lang="ru-RU"/>
        </a:p>
      </dgm:t>
    </dgm:pt>
    <dgm:pt modelId="{A330FCAA-1B27-455D-A726-D8F5DCD92BF5}" type="sibTrans" cxnId="{48C36C03-BD0C-479B-A0B6-BF414E1B31E8}">
      <dgm:prSet/>
      <dgm:spPr/>
      <dgm:t>
        <a:bodyPr/>
        <a:lstStyle/>
        <a:p>
          <a:endParaRPr lang="ru-RU"/>
        </a:p>
      </dgm:t>
    </dgm:pt>
    <dgm:pt modelId="{52EF3D0E-2B8D-4677-A5B3-FA2862C1AB9A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Прислать  </a:t>
          </a:r>
          <a:endParaRPr lang="ru-RU" dirty="0"/>
        </a:p>
      </dgm:t>
    </dgm:pt>
    <dgm:pt modelId="{5FD1CC68-D509-4DC6-9B51-DDF18DDD26A1}" type="parTrans" cxnId="{BA45636D-6554-47A1-87A6-3FAA2BCDA0AE}">
      <dgm:prSet/>
      <dgm:spPr/>
      <dgm:t>
        <a:bodyPr/>
        <a:lstStyle/>
        <a:p>
          <a:endParaRPr lang="ru-RU"/>
        </a:p>
      </dgm:t>
    </dgm:pt>
    <dgm:pt modelId="{F68C87C2-264A-41D6-8724-DAA7D1336FED}" type="sibTrans" cxnId="{BA45636D-6554-47A1-87A6-3FAA2BCDA0AE}">
      <dgm:prSet/>
      <dgm:spPr/>
      <dgm:t>
        <a:bodyPr/>
        <a:lstStyle/>
        <a:p>
          <a:endParaRPr lang="ru-RU"/>
        </a:p>
      </dgm:t>
    </dgm:pt>
    <dgm:pt modelId="{1ECED7E7-3F57-4DEA-A635-33C4FA47FB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заявка</a:t>
          </a:r>
          <a:endParaRPr lang="ru-RU" sz="2000" dirty="0"/>
        </a:p>
      </dgm:t>
    </dgm:pt>
    <dgm:pt modelId="{39CD8FB7-B48E-4082-856F-8F23AC3E5C8D}" type="parTrans" cxnId="{48624E81-851D-4E57-B96B-4790E8D66D1F}">
      <dgm:prSet/>
      <dgm:spPr/>
      <dgm:t>
        <a:bodyPr/>
        <a:lstStyle/>
        <a:p>
          <a:endParaRPr lang="ru-RU"/>
        </a:p>
      </dgm:t>
    </dgm:pt>
    <dgm:pt modelId="{39E379C9-E3AD-45DA-8081-CE2834529B6F}" type="sibTrans" cxnId="{48624E81-851D-4E57-B96B-4790E8D66D1F}">
      <dgm:prSet/>
      <dgm:spPr/>
      <dgm:t>
        <a:bodyPr/>
        <a:lstStyle/>
        <a:p>
          <a:endParaRPr lang="ru-RU"/>
        </a:p>
      </dgm:t>
    </dgm:pt>
    <dgm:pt modelId="{525CD412-B8E6-437E-8176-07962E5AA3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Критерии </a:t>
          </a:r>
          <a:endParaRPr lang="ru-RU" dirty="0"/>
        </a:p>
      </dgm:t>
    </dgm:pt>
    <dgm:pt modelId="{9374F214-89E1-4FD1-8D42-7BEFE6A25FE2}" type="parTrans" cxnId="{768FE345-CD08-45EB-909D-BBD835D584DE}">
      <dgm:prSet/>
      <dgm:spPr/>
      <dgm:t>
        <a:bodyPr/>
        <a:lstStyle/>
        <a:p>
          <a:endParaRPr lang="ru-RU"/>
        </a:p>
      </dgm:t>
    </dgm:pt>
    <dgm:pt modelId="{ADF556F1-0EE8-4192-BDF7-287370B10883}" type="sibTrans" cxnId="{768FE345-CD08-45EB-909D-BBD835D584DE}">
      <dgm:prSet/>
      <dgm:spPr/>
      <dgm:t>
        <a:bodyPr/>
        <a:lstStyle/>
        <a:p>
          <a:endParaRPr lang="ru-RU"/>
        </a:p>
      </dgm:t>
    </dgm:pt>
    <dgm:pt modelId="{D809CFA4-44A0-4117-8039-34CBB09F550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dirty="0" smtClean="0"/>
            <a:t>соответствие заявленной теме, поставленным цели и задачам конкурса;</a:t>
          </a:r>
          <a:endParaRPr lang="ru-RU" sz="1400" dirty="0"/>
        </a:p>
      </dgm:t>
    </dgm:pt>
    <dgm:pt modelId="{B080A0C7-B622-4FFE-A228-A1AE23C40109}" type="parTrans" cxnId="{123637E6-86BA-47CE-BEFF-D8739E60CCC5}">
      <dgm:prSet/>
      <dgm:spPr/>
      <dgm:t>
        <a:bodyPr/>
        <a:lstStyle/>
        <a:p>
          <a:endParaRPr lang="ru-RU"/>
        </a:p>
      </dgm:t>
    </dgm:pt>
    <dgm:pt modelId="{4080D867-09D2-4360-9A00-0CBE09B63721}" type="sibTrans" cxnId="{123637E6-86BA-47CE-BEFF-D8739E60CCC5}">
      <dgm:prSet/>
      <dgm:spPr/>
      <dgm:t>
        <a:bodyPr/>
        <a:lstStyle/>
        <a:p>
          <a:endParaRPr lang="ru-RU"/>
        </a:p>
      </dgm:t>
    </dgm:pt>
    <dgm:pt modelId="{7455C3AC-446A-49F5-ADE1-B059539AE1B5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Важно  </a:t>
          </a:r>
          <a:endParaRPr lang="ru-RU" dirty="0"/>
        </a:p>
      </dgm:t>
    </dgm:pt>
    <dgm:pt modelId="{CF1F4FD8-4F7B-475E-81B0-8CB3377570B8}" type="sibTrans" cxnId="{AAA0AA71-F623-4A4B-8227-D22CC3E15CDB}">
      <dgm:prSet/>
      <dgm:spPr/>
      <dgm:t>
        <a:bodyPr/>
        <a:lstStyle/>
        <a:p>
          <a:endParaRPr lang="ru-RU"/>
        </a:p>
      </dgm:t>
    </dgm:pt>
    <dgm:pt modelId="{C66671B2-B8F8-4105-B272-E08B986D0FAC}" type="parTrans" cxnId="{AAA0AA71-F623-4A4B-8227-D22CC3E15CDB}">
      <dgm:prSet/>
      <dgm:spPr/>
      <dgm:t>
        <a:bodyPr/>
        <a:lstStyle/>
        <a:p>
          <a:endParaRPr lang="ru-RU"/>
        </a:p>
      </dgm:t>
    </dgm:pt>
    <dgm:pt modelId="{A970C674-1A5F-43D7-BFE3-1DFB0BD6576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описание деятельности наставника</a:t>
          </a:r>
          <a:endParaRPr lang="ru-RU" sz="2000" dirty="0"/>
        </a:p>
      </dgm:t>
    </dgm:pt>
    <dgm:pt modelId="{FE4D7076-1E74-437D-A2CD-66620A00C84F}" type="parTrans" cxnId="{9635C2C8-6351-43BF-840D-B3D6DAF2A9F4}">
      <dgm:prSet/>
      <dgm:spPr/>
      <dgm:t>
        <a:bodyPr/>
        <a:lstStyle/>
        <a:p>
          <a:endParaRPr lang="ru-RU"/>
        </a:p>
      </dgm:t>
    </dgm:pt>
    <dgm:pt modelId="{81AEE409-4458-47E0-8546-C1F196B61852}" type="sibTrans" cxnId="{9635C2C8-6351-43BF-840D-B3D6DAF2A9F4}">
      <dgm:prSet/>
      <dgm:spPr/>
      <dgm:t>
        <a:bodyPr/>
        <a:lstStyle/>
        <a:p>
          <a:endParaRPr lang="ru-RU"/>
        </a:p>
      </dgm:t>
    </dgm:pt>
    <dgm:pt modelId="{CE2F39B7-263B-463F-9A8D-C50B7DB4F54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паспорт проекта</a:t>
          </a:r>
          <a:endParaRPr lang="ru-RU" sz="2000" dirty="0"/>
        </a:p>
      </dgm:t>
    </dgm:pt>
    <dgm:pt modelId="{78EE7354-6699-498A-8E2D-46D66ABEF29B}" type="parTrans" cxnId="{420F5A4B-C5E5-463B-8BBF-0F12EC7ECD17}">
      <dgm:prSet/>
      <dgm:spPr/>
      <dgm:t>
        <a:bodyPr/>
        <a:lstStyle/>
        <a:p>
          <a:endParaRPr lang="ru-RU"/>
        </a:p>
      </dgm:t>
    </dgm:pt>
    <dgm:pt modelId="{2C61B39C-FC64-4B87-85C4-EC91C9BE27EB}" type="sibTrans" cxnId="{420F5A4B-C5E5-463B-8BBF-0F12EC7ECD17}">
      <dgm:prSet/>
      <dgm:spPr/>
      <dgm:t>
        <a:bodyPr/>
        <a:lstStyle/>
        <a:p>
          <a:endParaRPr lang="ru-RU"/>
        </a:p>
      </dgm:t>
    </dgm:pt>
    <dgm:pt modelId="{D6AAA971-9756-4DC2-8D0A-80587F6C8B71}">
      <dgm:prSet custT="1"/>
      <dgm:spPr/>
      <dgm:t>
        <a:bodyPr/>
        <a:lstStyle/>
        <a:p>
          <a:r>
            <a:rPr lang="ru-RU" sz="1400" dirty="0" smtClean="0"/>
            <a:t>наличие критериев и показателей результативности </a:t>
          </a:r>
          <a:r>
            <a:rPr lang="ru-RU" sz="1400" dirty="0" smtClean="0"/>
            <a:t>проекта;</a:t>
          </a:r>
          <a:endParaRPr lang="ru-RU" sz="1400" dirty="0"/>
        </a:p>
      </dgm:t>
    </dgm:pt>
    <dgm:pt modelId="{2E4E6843-A3C0-456C-A9DB-BE7A73972537}" type="parTrans" cxnId="{64202335-CF0A-4AF5-A804-A6B93B720322}">
      <dgm:prSet/>
      <dgm:spPr/>
      <dgm:t>
        <a:bodyPr/>
        <a:lstStyle/>
        <a:p>
          <a:endParaRPr lang="ru-RU"/>
        </a:p>
      </dgm:t>
    </dgm:pt>
    <dgm:pt modelId="{21CB9337-C0EB-4204-B70F-7FFA822565D9}" type="sibTrans" cxnId="{64202335-CF0A-4AF5-A804-A6B93B720322}">
      <dgm:prSet/>
      <dgm:spPr/>
      <dgm:t>
        <a:bodyPr/>
        <a:lstStyle/>
        <a:p>
          <a:endParaRPr lang="ru-RU"/>
        </a:p>
      </dgm:t>
    </dgm:pt>
    <dgm:pt modelId="{632CE37D-86D1-4363-88E7-F5AA4B4F7A9D}">
      <dgm:prSet custT="1"/>
      <dgm:spPr/>
      <dgm:t>
        <a:bodyPr/>
        <a:lstStyle/>
        <a:p>
          <a:r>
            <a:rPr lang="ru-RU" sz="1400" dirty="0" smtClean="0"/>
            <a:t>учет индивидуально-возрастных особенностей </a:t>
          </a:r>
          <a:r>
            <a:rPr lang="ru-RU" sz="1400" dirty="0" smtClean="0"/>
            <a:t>обучающихся;</a:t>
          </a:r>
          <a:endParaRPr lang="ru-RU" sz="1400" dirty="0"/>
        </a:p>
      </dgm:t>
    </dgm:pt>
    <dgm:pt modelId="{6F65E07C-ACA5-481A-B5BA-DA90CED042CD}" type="parTrans" cxnId="{7AD43968-3298-4C34-9DC1-7914C0F6F483}">
      <dgm:prSet/>
      <dgm:spPr/>
      <dgm:t>
        <a:bodyPr/>
        <a:lstStyle/>
        <a:p>
          <a:endParaRPr lang="ru-RU"/>
        </a:p>
      </dgm:t>
    </dgm:pt>
    <dgm:pt modelId="{41197CFB-8ACD-4500-9F00-E64685B38926}" type="sibTrans" cxnId="{7AD43968-3298-4C34-9DC1-7914C0F6F483}">
      <dgm:prSet/>
      <dgm:spPr/>
      <dgm:t>
        <a:bodyPr/>
        <a:lstStyle/>
        <a:p>
          <a:endParaRPr lang="ru-RU"/>
        </a:p>
      </dgm:t>
    </dgm:pt>
    <dgm:pt modelId="{3C1ACF51-7568-4860-B4C6-1EF1C6815006}">
      <dgm:prSet custT="1"/>
      <dgm:spPr/>
      <dgm:t>
        <a:bodyPr/>
        <a:lstStyle/>
        <a:p>
          <a:r>
            <a:rPr lang="ru-RU" sz="1400" dirty="0" smtClean="0"/>
            <a:t>практическая значимость; </a:t>
          </a:r>
          <a:endParaRPr lang="ru-RU" sz="1400" dirty="0"/>
        </a:p>
      </dgm:t>
    </dgm:pt>
    <dgm:pt modelId="{DA98F839-610C-4530-A119-1C84719663E4}" type="parTrans" cxnId="{60A22D6D-C8F3-401C-9A04-86CAF0342719}">
      <dgm:prSet/>
      <dgm:spPr/>
      <dgm:t>
        <a:bodyPr/>
        <a:lstStyle/>
        <a:p>
          <a:endParaRPr lang="ru-RU"/>
        </a:p>
      </dgm:t>
    </dgm:pt>
    <dgm:pt modelId="{9FAFC79F-DEE4-48DC-A0E3-B8A30648FB4E}" type="sibTrans" cxnId="{60A22D6D-C8F3-401C-9A04-86CAF0342719}">
      <dgm:prSet/>
      <dgm:spPr/>
      <dgm:t>
        <a:bodyPr/>
        <a:lstStyle/>
        <a:p>
          <a:endParaRPr lang="ru-RU"/>
        </a:p>
      </dgm:t>
    </dgm:pt>
    <dgm:pt modelId="{411E6650-F63B-44E1-85E4-356D396EF1F6}">
      <dgm:prSet custT="1"/>
      <dgm:spPr/>
      <dgm:t>
        <a:bodyPr/>
        <a:lstStyle/>
        <a:p>
          <a:r>
            <a:rPr lang="ru-RU" sz="1400" dirty="0" smtClean="0"/>
            <a:t>культура оформления работы</a:t>
          </a:r>
          <a:endParaRPr lang="ru-RU" sz="1400" dirty="0"/>
        </a:p>
      </dgm:t>
    </dgm:pt>
    <dgm:pt modelId="{A1E90B7F-E420-407B-B180-1F6337CA2EB5}" type="parTrans" cxnId="{916F4473-E93F-467C-AF6C-1F53C24EEFC6}">
      <dgm:prSet/>
      <dgm:spPr/>
      <dgm:t>
        <a:bodyPr/>
        <a:lstStyle/>
        <a:p>
          <a:endParaRPr lang="ru-RU"/>
        </a:p>
      </dgm:t>
    </dgm:pt>
    <dgm:pt modelId="{947A5C08-17D6-41DB-83C5-B2CA1A25513D}" type="sibTrans" cxnId="{916F4473-E93F-467C-AF6C-1F53C24EEFC6}">
      <dgm:prSet/>
      <dgm:spPr/>
      <dgm:t>
        <a:bodyPr/>
        <a:lstStyle/>
        <a:p>
          <a:endParaRPr lang="ru-RU"/>
        </a:p>
      </dgm:t>
    </dgm:pt>
    <dgm:pt modelId="{1F9185D8-98FB-4BA0-A1AA-3DE31D56582D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график реализации </a:t>
          </a:r>
          <a:r>
            <a:rPr lang="ru-RU" sz="2000" dirty="0" smtClean="0"/>
            <a:t>проекта</a:t>
          </a:r>
          <a:endParaRPr lang="ru-RU" sz="2000" dirty="0"/>
        </a:p>
      </dgm:t>
    </dgm:pt>
    <dgm:pt modelId="{67E232B1-41DE-44AC-9D8D-0E7B8F35773A}" type="parTrans" cxnId="{BC24DAE0-03BA-467D-8795-7D3FE70DC45E}">
      <dgm:prSet/>
      <dgm:spPr/>
    </dgm:pt>
    <dgm:pt modelId="{9B6C1AB2-8670-422C-BD37-DFDD00FE8F3E}" type="sibTrans" cxnId="{BC24DAE0-03BA-467D-8795-7D3FE70DC45E}">
      <dgm:prSet/>
      <dgm:spPr/>
    </dgm:pt>
    <dgm:pt modelId="{FF95446B-DB76-4752-97B6-4A6BA942DCB8}" type="pres">
      <dgm:prSet presAssocID="{11B34673-8EC1-4520-9996-D2FC69250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A16D-42AE-4726-BF4F-1220AD67E51E}" type="pres">
      <dgm:prSet presAssocID="{D250F15B-4576-4A1C-81AB-4354C29360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AE720B4-AC04-4C91-8DE4-A6382BD5BBF0}" type="pres">
      <dgm:prSet presAssocID="{D250F15B-4576-4A1C-81AB-4354C2936032}" presName="parentText" presStyleLbl="node1" presStyleIdx="0" presStyleCnt="4" custScaleX="79980" custScaleY="33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62511-4F5E-4341-B876-73AC84BD4026}" type="pres">
      <dgm:prSet presAssocID="{D250F15B-4576-4A1C-81AB-4354C2936032}" presName="descendantText" presStyleLbl="alignAccFollowNode1" presStyleIdx="0" presStyleCnt="4" custScaleY="40839" custLinFactNeighborX="3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A067-69D7-4F2D-8308-DEC74901CE4A}" type="pres">
      <dgm:prSet presAssocID="{F1BA8905-86FD-4A5A-B039-2E824D39E82E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0BE2F35-79E4-4991-8022-143D1363CE84}" type="pres">
      <dgm:prSet presAssocID="{52EF3D0E-2B8D-4677-A5B3-FA2862C1AB9A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A9C81A8-218C-44BF-81DF-A1DC7D87F0FC}" type="pres">
      <dgm:prSet presAssocID="{52EF3D0E-2B8D-4677-A5B3-FA2862C1AB9A}" presName="parentText" presStyleLbl="node1" presStyleIdx="1" presStyleCnt="4" custScaleX="80180" custScaleY="42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55166-8D17-4966-BB82-431E2551AFBD}" type="pres">
      <dgm:prSet presAssocID="{52EF3D0E-2B8D-4677-A5B3-FA2862C1AB9A}" presName="descendantText" presStyleLbl="alignAccFollowNode1" presStyleIdx="1" presStyleCnt="4" custScaleY="5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B070-CB9E-429F-8C6F-93A7BB742493}" type="pres">
      <dgm:prSet presAssocID="{F68C87C2-264A-41D6-8724-DAA7D1336FED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5024C7C-EEE7-4AF9-BD0B-161318E391F1}" type="pres">
      <dgm:prSet presAssocID="{525CD412-B8E6-437E-8176-07962E5AA3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BA4AB2-EB84-46B6-84B9-0AE1EDBF09F2}" type="pres">
      <dgm:prSet presAssocID="{525CD412-B8E6-437E-8176-07962E5AA332}" presName="parentText" presStyleLbl="node1" presStyleIdx="2" presStyleCnt="4" custScaleX="80180" custScaleY="76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F413-339E-4B1C-8FB4-F2C59496625C}" type="pres">
      <dgm:prSet presAssocID="{525CD412-B8E6-437E-8176-07962E5AA332}" presName="descendantText" presStyleLbl="alignAccFollowNode1" presStyleIdx="2" presStyleCnt="4" custScaleY="104695" custLinFactNeighborX="0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997B-B563-4EAA-A154-4ED8F621D8AE}" type="pres">
      <dgm:prSet presAssocID="{ADF556F1-0EE8-4192-BDF7-287370B10883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89B3D35-552D-4FF5-B09D-C5DED7BCDAAC}" type="pres">
      <dgm:prSet presAssocID="{7455C3AC-446A-49F5-ADE1-B059539AE1B5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F397A55-B689-47A1-AE52-0D09C4DC7158}" type="pres">
      <dgm:prSet presAssocID="{7455C3AC-446A-49F5-ADE1-B059539AE1B5}" presName="parentText" presStyleLbl="node1" presStyleIdx="3" presStyleCnt="4" custScaleX="80380" custScaleY="27520" custLinFactNeighborX="2603" custLinFactNeighborY="1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A3CC-D4CF-4281-AF8B-A10DDB86DC6D}" type="pres">
      <dgm:prSet presAssocID="{7455C3AC-446A-49F5-ADE1-B059539AE1B5}" presName="descendantText" presStyleLbl="alignAccFollowNode1" presStyleIdx="3" presStyleCnt="4" custScaleY="3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5C2C8-6351-43BF-840D-B3D6DAF2A9F4}" srcId="{7455C3AC-446A-49F5-ADE1-B059539AE1B5}" destId="{A970C674-1A5F-43D7-BFE3-1DFB0BD6576E}" srcOrd="0" destOrd="0" parTransId="{FE4D7076-1E74-437D-A2CD-66620A00C84F}" sibTransId="{81AEE409-4458-47E0-8546-C1F196B61852}"/>
    <dgm:cxn modelId="{53A8C337-D8E9-426B-9B99-48F5BB18C787}" type="presOf" srcId="{1ECED7E7-3F57-4DEA-A635-33C4FA47FBF9}" destId="{DA155166-8D17-4966-BB82-431E2551AFBD}" srcOrd="0" destOrd="0" presId="urn:microsoft.com/office/officeart/2005/8/layout/vList5"/>
    <dgm:cxn modelId="{96DAD1C8-EB74-4F82-969F-FECF013423D3}" type="presOf" srcId="{525CD412-B8E6-437E-8176-07962E5AA332}" destId="{51BA4AB2-EB84-46B6-84B9-0AE1EDBF09F2}" srcOrd="0" destOrd="0" presId="urn:microsoft.com/office/officeart/2005/8/layout/vList5"/>
    <dgm:cxn modelId="{48C36C03-BD0C-479B-A0B6-BF414E1B31E8}" srcId="{D250F15B-4576-4A1C-81AB-4354C2936032}" destId="{EC1FFC7B-F7A9-44E5-952C-6A998019DF76}" srcOrd="0" destOrd="0" parTransId="{9B3F5C74-B5FC-490F-8D8C-5D6D6FD8C2EE}" sibTransId="{A330FCAA-1B27-455D-A726-D8F5DCD92BF5}"/>
    <dgm:cxn modelId="{420F5A4B-C5E5-463B-8BBF-0F12EC7ECD17}" srcId="{52EF3D0E-2B8D-4677-A5B3-FA2862C1AB9A}" destId="{CE2F39B7-263B-463F-9A8D-C50B7DB4F54E}" srcOrd="1" destOrd="0" parTransId="{78EE7354-6699-498A-8E2D-46D66ABEF29B}" sibTransId="{2C61B39C-FC64-4B87-85C4-EC91C9BE27EB}"/>
    <dgm:cxn modelId="{7AD43968-3298-4C34-9DC1-7914C0F6F483}" srcId="{525CD412-B8E6-437E-8176-07962E5AA332}" destId="{632CE37D-86D1-4363-88E7-F5AA4B4F7A9D}" srcOrd="2" destOrd="0" parTransId="{6F65E07C-ACA5-481A-B5BA-DA90CED042CD}" sibTransId="{41197CFB-8ACD-4500-9F00-E64685B38926}"/>
    <dgm:cxn modelId="{60A22D6D-C8F3-401C-9A04-86CAF0342719}" srcId="{525CD412-B8E6-437E-8176-07962E5AA332}" destId="{3C1ACF51-7568-4860-B4C6-1EF1C6815006}" srcOrd="3" destOrd="0" parTransId="{DA98F839-610C-4530-A119-1C84719663E4}" sibTransId="{9FAFC79F-DEE4-48DC-A0E3-B8A30648FB4E}"/>
    <dgm:cxn modelId="{48624E81-851D-4E57-B96B-4790E8D66D1F}" srcId="{52EF3D0E-2B8D-4677-A5B3-FA2862C1AB9A}" destId="{1ECED7E7-3F57-4DEA-A635-33C4FA47FBF9}" srcOrd="0" destOrd="0" parTransId="{39CD8FB7-B48E-4082-856F-8F23AC3E5C8D}" sibTransId="{39E379C9-E3AD-45DA-8081-CE2834529B6F}"/>
    <dgm:cxn modelId="{B08AF090-0990-4547-835A-AD986391BDBB}" type="presOf" srcId="{D809CFA4-44A0-4117-8039-34CBB09F5502}" destId="{6EF2F413-339E-4B1C-8FB4-F2C59496625C}" srcOrd="0" destOrd="0" presId="urn:microsoft.com/office/officeart/2005/8/layout/vList5"/>
    <dgm:cxn modelId="{277653A7-12BD-4DEC-97A9-E8552087D13B}" type="presOf" srcId="{411E6650-F63B-44E1-85E4-356D396EF1F6}" destId="{6EF2F413-339E-4B1C-8FB4-F2C59496625C}" srcOrd="0" destOrd="4" presId="urn:microsoft.com/office/officeart/2005/8/layout/vList5"/>
    <dgm:cxn modelId="{0AAD8B48-99B7-4BFC-BD85-24F36429C508}" type="presOf" srcId="{3C1ACF51-7568-4860-B4C6-1EF1C6815006}" destId="{6EF2F413-339E-4B1C-8FB4-F2C59496625C}" srcOrd="0" destOrd="3" presId="urn:microsoft.com/office/officeart/2005/8/layout/vList5"/>
    <dgm:cxn modelId="{DE59FE4C-DE09-4EA8-83FA-28F45ED2974B}" type="presOf" srcId="{1F9185D8-98FB-4BA0-A1AA-3DE31D56582D}" destId="{DA155166-8D17-4966-BB82-431E2551AFBD}" srcOrd="0" destOrd="2" presId="urn:microsoft.com/office/officeart/2005/8/layout/vList5"/>
    <dgm:cxn modelId="{FABB93D0-88F8-4B5A-80D1-763911C3D19D}" type="presOf" srcId="{632CE37D-86D1-4363-88E7-F5AA4B4F7A9D}" destId="{6EF2F413-339E-4B1C-8FB4-F2C59496625C}" srcOrd="0" destOrd="2" presId="urn:microsoft.com/office/officeart/2005/8/layout/vList5"/>
    <dgm:cxn modelId="{F80BD4D9-BF44-4D9C-BF42-76802CF438BD}" type="presOf" srcId="{EC1FFC7B-F7A9-44E5-952C-6A998019DF76}" destId="{AB762511-4F5E-4341-B876-73AC84BD4026}" srcOrd="0" destOrd="0" presId="urn:microsoft.com/office/officeart/2005/8/layout/vList5"/>
    <dgm:cxn modelId="{F58E1874-DC59-4B3E-9AF7-7BB19314863C}" type="presOf" srcId="{11B34673-8EC1-4520-9996-D2FC69250C06}" destId="{FF95446B-DB76-4752-97B6-4A6BA942DCB8}" srcOrd="0" destOrd="0" presId="urn:microsoft.com/office/officeart/2005/8/layout/vList5"/>
    <dgm:cxn modelId="{7F6137FA-69F6-4680-B94F-FA918F6CDE24}" type="presOf" srcId="{52EF3D0E-2B8D-4677-A5B3-FA2862C1AB9A}" destId="{5A9C81A8-218C-44BF-81DF-A1DC7D87F0FC}" srcOrd="0" destOrd="0" presId="urn:microsoft.com/office/officeart/2005/8/layout/vList5"/>
    <dgm:cxn modelId="{BA45636D-6554-47A1-87A6-3FAA2BCDA0AE}" srcId="{11B34673-8EC1-4520-9996-D2FC69250C06}" destId="{52EF3D0E-2B8D-4677-A5B3-FA2862C1AB9A}" srcOrd="1" destOrd="0" parTransId="{5FD1CC68-D509-4DC6-9B51-DDF18DDD26A1}" sibTransId="{F68C87C2-264A-41D6-8724-DAA7D1336FED}"/>
    <dgm:cxn modelId="{11EDF4E1-D0B2-4E5E-8FCF-4DA1123D2DF8}" type="presOf" srcId="{A970C674-1A5F-43D7-BFE3-1DFB0BD6576E}" destId="{4926A3CC-D4CF-4281-AF8B-A10DDB86DC6D}" srcOrd="0" destOrd="0" presId="urn:microsoft.com/office/officeart/2005/8/layout/vList5"/>
    <dgm:cxn modelId="{882F0FDB-4E7F-42F9-B1E7-C536D9550DCD}" type="presOf" srcId="{7455C3AC-446A-49F5-ADE1-B059539AE1B5}" destId="{BF397A55-B689-47A1-AE52-0D09C4DC7158}" srcOrd="0" destOrd="0" presId="urn:microsoft.com/office/officeart/2005/8/layout/vList5"/>
    <dgm:cxn modelId="{916F4473-E93F-467C-AF6C-1F53C24EEFC6}" srcId="{525CD412-B8E6-437E-8176-07962E5AA332}" destId="{411E6650-F63B-44E1-85E4-356D396EF1F6}" srcOrd="4" destOrd="0" parTransId="{A1E90B7F-E420-407B-B180-1F6337CA2EB5}" sibTransId="{947A5C08-17D6-41DB-83C5-B2CA1A25513D}"/>
    <dgm:cxn modelId="{123637E6-86BA-47CE-BEFF-D8739E60CCC5}" srcId="{525CD412-B8E6-437E-8176-07962E5AA332}" destId="{D809CFA4-44A0-4117-8039-34CBB09F5502}" srcOrd="0" destOrd="0" parTransId="{B080A0C7-B622-4FFE-A228-A1AE23C40109}" sibTransId="{4080D867-09D2-4360-9A00-0CBE09B63721}"/>
    <dgm:cxn modelId="{AAA0AA71-F623-4A4B-8227-D22CC3E15CDB}" srcId="{11B34673-8EC1-4520-9996-D2FC69250C06}" destId="{7455C3AC-446A-49F5-ADE1-B059539AE1B5}" srcOrd="3" destOrd="0" parTransId="{C66671B2-B8F8-4105-B272-E08B986D0FAC}" sibTransId="{CF1F4FD8-4F7B-475E-81B0-8CB3377570B8}"/>
    <dgm:cxn modelId="{BC24DAE0-03BA-467D-8795-7D3FE70DC45E}" srcId="{52EF3D0E-2B8D-4677-A5B3-FA2862C1AB9A}" destId="{1F9185D8-98FB-4BA0-A1AA-3DE31D56582D}" srcOrd="2" destOrd="0" parTransId="{67E232B1-41DE-44AC-9D8D-0E7B8F35773A}" sibTransId="{9B6C1AB2-8670-422C-BD37-DFDD00FE8F3E}"/>
    <dgm:cxn modelId="{5385B66C-716D-444D-9148-5B9BA923122E}" type="presOf" srcId="{D250F15B-4576-4A1C-81AB-4354C2936032}" destId="{DAE720B4-AC04-4C91-8DE4-A6382BD5BBF0}" srcOrd="0" destOrd="0" presId="urn:microsoft.com/office/officeart/2005/8/layout/vList5"/>
    <dgm:cxn modelId="{768FE345-CD08-45EB-909D-BBD835D584DE}" srcId="{11B34673-8EC1-4520-9996-D2FC69250C06}" destId="{525CD412-B8E6-437E-8176-07962E5AA332}" srcOrd="2" destOrd="0" parTransId="{9374F214-89E1-4FD1-8D42-7BEFE6A25FE2}" sibTransId="{ADF556F1-0EE8-4192-BDF7-287370B10883}"/>
    <dgm:cxn modelId="{0058E5DD-7627-46AB-910E-4F8B40A8FD66}" type="presOf" srcId="{D6AAA971-9756-4DC2-8D0A-80587F6C8B71}" destId="{6EF2F413-339E-4B1C-8FB4-F2C59496625C}" srcOrd="0" destOrd="1" presId="urn:microsoft.com/office/officeart/2005/8/layout/vList5"/>
    <dgm:cxn modelId="{64202335-CF0A-4AF5-A804-A6B93B720322}" srcId="{525CD412-B8E6-437E-8176-07962E5AA332}" destId="{D6AAA971-9756-4DC2-8D0A-80587F6C8B71}" srcOrd="1" destOrd="0" parTransId="{2E4E6843-A3C0-456C-A9DB-BE7A73972537}" sibTransId="{21CB9337-C0EB-4204-B70F-7FFA822565D9}"/>
    <dgm:cxn modelId="{20152D0B-0B25-40F9-8102-10E949D40600}" srcId="{11B34673-8EC1-4520-9996-D2FC69250C06}" destId="{D250F15B-4576-4A1C-81AB-4354C2936032}" srcOrd="0" destOrd="0" parTransId="{835E1ECD-559E-4421-BE50-3E943ED39515}" sibTransId="{F1BA8905-86FD-4A5A-B039-2E824D39E82E}"/>
    <dgm:cxn modelId="{9392D2D8-CCD7-4CB8-AF83-77A5358866A1}" type="presOf" srcId="{CE2F39B7-263B-463F-9A8D-C50B7DB4F54E}" destId="{DA155166-8D17-4966-BB82-431E2551AFBD}" srcOrd="0" destOrd="1" presId="urn:microsoft.com/office/officeart/2005/8/layout/vList5"/>
    <dgm:cxn modelId="{104E0210-E987-468B-AEB1-B44BDFBA3DA1}" type="presParOf" srcId="{FF95446B-DB76-4752-97B6-4A6BA942DCB8}" destId="{EEC0A16D-42AE-4726-BF4F-1220AD67E51E}" srcOrd="0" destOrd="0" presId="urn:microsoft.com/office/officeart/2005/8/layout/vList5"/>
    <dgm:cxn modelId="{1422DC40-35C9-4360-8BF4-DAFA262CFE98}" type="presParOf" srcId="{EEC0A16D-42AE-4726-BF4F-1220AD67E51E}" destId="{DAE720B4-AC04-4C91-8DE4-A6382BD5BBF0}" srcOrd="0" destOrd="0" presId="urn:microsoft.com/office/officeart/2005/8/layout/vList5"/>
    <dgm:cxn modelId="{697D3EB5-261B-4726-B966-AEAA1CC0C628}" type="presParOf" srcId="{EEC0A16D-42AE-4726-BF4F-1220AD67E51E}" destId="{AB762511-4F5E-4341-B876-73AC84BD4026}" srcOrd="1" destOrd="0" presId="urn:microsoft.com/office/officeart/2005/8/layout/vList5"/>
    <dgm:cxn modelId="{5612DE62-DED5-4C3E-A95E-1CD3E93489F0}" type="presParOf" srcId="{FF95446B-DB76-4752-97B6-4A6BA942DCB8}" destId="{7B0AA067-69D7-4F2D-8308-DEC74901CE4A}" srcOrd="1" destOrd="0" presId="urn:microsoft.com/office/officeart/2005/8/layout/vList5"/>
    <dgm:cxn modelId="{2C33E3CA-8E26-42DD-B631-834426EA417D}" type="presParOf" srcId="{FF95446B-DB76-4752-97B6-4A6BA942DCB8}" destId="{F0BE2F35-79E4-4991-8022-143D1363CE84}" srcOrd="2" destOrd="0" presId="urn:microsoft.com/office/officeart/2005/8/layout/vList5"/>
    <dgm:cxn modelId="{ADA4BF7E-11A3-43D0-929E-F124976166FE}" type="presParOf" srcId="{F0BE2F35-79E4-4991-8022-143D1363CE84}" destId="{5A9C81A8-218C-44BF-81DF-A1DC7D87F0FC}" srcOrd="0" destOrd="0" presId="urn:microsoft.com/office/officeart/2005/8/layout/vList5"/>
    <dgm:cxn modelId="{22DE77F3-74F5-45B3-8153-5245E93EB986}" type="presParOf" srcId="{F0BE2F35-79E4-4991-8022-143D1363CE84}" destId="{DA155166-8D17-4966-BB82-431E2551AFBD}" srcOrd="1" destOrd="0" presId="urn:microsoft.com/office/officeart/2005/8/layout/vList5"/>
    <dgm:cxn modelId="{177165CD-45D1-42FB-A260-3207991DB388}" type="presParOf" srcId="{FF95446B-DB76-4752-97B6-4A6BA942DCB8}" destId="{7322B070-CB9E-429F-8C6F-93A7BB742493}" srcOrd="3" destOrd="0" presId="urn:microsoft.com/office/officeart/2005/8/layout/vList5"/>
    <dgm:cxn modelId="{3F27CF52-3419-4D4E-B6F2-B4BFEC9480F1}" type="presParOf" srcId="{FF95446B-DB76-4752-97B6-4A6BA942DCB8}" destId="{D5024C7C-EEE7-4AF9-BD0B-161318E391F1}" srcOrd="4" destOrd="0" presId="urn:microsoft.com/office/officeart/2005/8/layout/vList5"/>
    <dgm:cxn modelId="{1AE24E1F-F1E8-4F0A-B415-DD7511C534C3}" type="presParOf" srcId="{D5024C7C-EEE7-4AF9-BD0B-161318E391F1}" destId="{51BA4AB2-EB84-46B6-84B9-0AE1EDBF09F2}" srcOrd="0" destOrd="0" presId="urn:microsoft.com/office/officeart/2005/8/layout/vList5"/>
    <dgm:cxn modelId="{315266ED-E799-4108-A8E5-7AC9C9C8122E}" type="presParOf" srcId="{D5024C7C-EEE7-4AF9-BD0B-161318E391F1}" destId="{6EF2F413-339E-4B1C-8FB4-F2C59496625C}" srcOrd="1" destOrd="0" presId="urn:microsoft.com/office/officeart/2005/8/layout/vList5"/>
    <dgm:cxn modelId="{C995EB5D-E905-4B6F-A0B4-8F9FC30DCADB}" type="presParOf" srcId="{FF95446B-DB76-4752-97B6-4A6BA942DCB8}" destId="{DB37997B-B563-4EAA-A154-4ED8F621D8AE}" srcOrd="5" destOrd="0" presId="urn:microsoft.com/office/officeart/2005/8/layout/vList5"/>
    <dgm:cxn modelId="{69B4B270-9E79-4330-9770-C3E705F12B83}" type="presParOf" srcId="{FF95446B-DB76-4752-97B6-4A6BA942DCB8}" destId="{889B3D35-552D-4FF5-B09D-C5DED7BCDAAC}" srcOrd="6" destOrd="0" presId="urn:microsoft.com/office/officeart/2005/8/layout/vList5"/>
    <dgm:cxn modelId="{AA182C99-BA9A-4322-A3E5-6D70BB9BC7D6}" type="presParOf" srcId="{889B3D35-552D-4FF5-B09D-C5DED7BCDAAC}" destId="{BF397A55-B689-47A1-AE52-0D09C4DC7158}" srcOrd="0" destOrd="0" presId="urn:microsoft.com/office/officeart/2005/8/layout/vList5"/>
    <dgm:cxn modelId="{5BF6BD68-AE2F-456E-8F5F-1F7680F7C8A7}" type="presParOf" srcId="{889B3D35-552D-4FF5-B09D-C5DED7BCDAAC}" destId="{4926A3CC-D4CF-4281-AF8B-A10DDB86D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34673-8EC1-4520-9996-D2FC69250C0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50F15B-4576-4A1C-81AB-4354C293603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/>
            <a:t>Конкурсная работа </a:t>
          </a:r>
          <a:endParaRPr lang="ru-RU" sz="2800" dirty="0"/>
        </a:p>
      </dgm:t>
    </dgm:pt>
    <dgm:pt modelId="{835E1ECD-559E-4421-BE50-3E943ED39515}" type="parTrans" cxnId="{20152D0B-0B25-40F9-8102-10E949D40600}">
      <dgm:prSet/>
      <dgm:spPr/>
      <dgm:t>
        <a:bodyPr/>
        <a:lstStyle/>
        <a:p>
          <a:endParaRPr lang="ru-RU" sz="1600"/>
        </a:p>
      </dgm:t>
    </dgm:pt>
    <dgm:pt modelId="{F1BA8905-86FD-4A5A-B039-2E824D39E82E}" type="sibTrans" cxnId="{20152D0B-0B25-40F9-8102-10E949D40600}">
      <dgm:prSet/>
      <dgm:spPr/>
      <dgm:t>
        <a:bodyPr/>
        <a:lstStyle/>
        <a:p>
          <a:endParaRPr lang="ru-RU" sz="1600"/>
        </a:p>
      </dgm:t>
    </dgm:pt>
    <dgm:pt modelId="{EC1FFC7B-F7A9-44E5-952C-6A998019DF76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программа, проект, методическая разработка мероприятия, методические рекомендации</a:t>
          </a:r>
          <a:endParaRPr lang="ru-RU" sz="1600" dirty="0"/>
        </a:p>
      </dgm:t>
    </dgm:pt>
    <dgm:pt modelId="{9B3F5C74-B5FC-490F-8D8C-5D6D6FD8C2EE}" type="parTrans" cxnId="{48C36C03-BD0C-479B-A0B6-BF414E1B31E8}">
      <dgm:prSet/>
      <dgm:spPr/>
      <dgm:t>
        <a:bodyPr/>
        <a:lstStyle/>
        <a:p>
          <a:endParaRPr lang="ru-RU" sz="1600"/>
        </a:p>
      </dgm:t>
    </dgm:pt>
    <dgm:pt modelId="{A330FCAA-1B27-455D-A726-D8F5DCD92BF5}" type="sibTrans" cxnId="{48C36C03-BD0C-479B-A0B6-BF414E1B31E8}">
      <dgm:prSet/>
      <dgm:spPr/>
      <dgm:t>
        <a:bodyPr/>
        <a:lstStyle/>
        <a:p>
          <a:endParaRPr lang="ru-RU" sz="1600"/>
        </a:p>
      </dgm:t>
    </dgm:pt>
    <dgm:pt modelId="{52EF3D0E-2B8D-4677-A5B3-FA2862C1AB9A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/>
            <a:t>Прислать  </a:t>
          </a:r>
          <a:endParaRPr lang="ru-RU" sz="2800" dirty="0"/>
        </a:p>
      </dgm:t>
    </dgm:pt>
    <dgm:pt modelId="{5FD1CC68-D509-4DC6-9B51-DDF18DDD26A1}" type="parTrans" cxnId="{BA45636D-6554-47A1-87A6-3FAA2BCDA0AE}">
      <dgm:prSet/>
      <dgm:spPr/>
      <dgm:t>
        <a:bodyPr/>
        <a:lstStyle/>
        <a:p>
          <a:endParaRPr lang="ru-RU" sz="1600"/>
        </a:p>
      </dgm:t>
    </dgm:pt>
    <dgm:pt modelId="{F68C87C2-264A-41D6-8724-DAA7D1336FED}" type="sibTrans" cxnId="{BA45636D-6554-47A1-87A6-3FAA2BCDA0AE}">
      <dgm:prSet/>
      <dgm:spPr/>
      <dgm:t>
        <a:bodyPr/>
        <a:lstStyle/>
        <a:p>
          <a:endParaRPr lang="ru-RU" sz="1600"/>
        </a:p>
      </dgm:t>
    </dgm:pt>
    <dgm:pt modelId="{1ECED7E7-3F57-4DEA-A635-33C4FA47FB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800" dirty="0" smtClean="0"/>
            <a:t>заявка</a:t>
          </a:r>
          <a:endParaRPr lang="ru-RU" sz="1800" dirty="0"/>
        </a:p>
      </dgm:t>
    </dgm:pt>
    <dgm:pt modelId="{39CD8FB7-B48E-4082-856F-8F23AC3E5C8D}" type="parTrans" cxnId="{48624E81-851D-4E57-B96B-4790E8D66D1F}">
      <dgm:prSet/>
      <dgm:spPr/>
      <dgm:t>
        <a:bodyPr/>
        <a:lstStyle/>
        <a:p>
          <a:endParaRPr lang="ru-RU" sz="1600"/>
        </a:p>
      </dgm:t>
    </dgm:pt>
    <dgm:pt modelId="{39E379C9-E3AD-45DA-8081-CE2834529B6F}" type="sibTrans" cxnId="{48624E81-851D-4E57-B96B-4790E8D66D1F}">
      <dgm:prSet/>
      <dgm:spPr/>
      <dgm:t>
        <a:bodyPr/>
        <a:lstStyle/>
        <a:p>
          <a:endParaRPr lang="ru-RU" sz="1600"/>
        </a:p>
      </dgm:t>
    </dgm:pt>
    <dgm:pt modelId="{525CD412-B8E6-437E-8176-07962E5AA33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/>
            <a:t>Критерии </a:t>
          </a:r>
          <a:endParaRPr lang="ru-RU" sz="2800" dirty="0"/>
        </a:p>
      </dgm:t>
    </dgm:pt>
    <dgm:pt modelId="{9374F214-89E1-4FD1-8D42-7BEFE6A25FE2}" type="parTrans" cxnId="{768FE345-CD08-45EB-909D-BBD835D584DE}">
      <dgm:prSet/>
      <dgm:spPr/>
      <dgm:t>
        <a:bodyPr/>
        <a:lstStyle/>
        <a:p>
          <a:endParaRPr lang="ru-RU" sz="1600"/>
        </a:p>
      </dgm:t>
    </dgm:pt>
    <dgm:pt modelId="{ADF556F1-0EE8-4192-BDF7-287370B10883}" type="sibTrans" cxnId="{768FE345-CD08-45EB-909D-BBD835D584DE}">
      <dgm:prSet/>
      <dgm:spPr/>
      <dgm:t>
        <a:bodyPr/>
        <a:lstStyle/>
        <a:p>
          <a:endParaRPr lang="ru-RU" sz="1600"/>
        </a:p>
      </dgm:t>
    </dgm:pt>
    <dgm:pt modelId="{D809CFA4-44A0-4117-8039-34CBB09F550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500" dirty="0" smtClean="0"/>
            <a:t>соответствие заявленной теме, поставленным цели и задачам конкурса;</a:t>
          </a:r>
          <a:endParaRPr lang="ru-RU" sz="1500" dirty="0"/>
        </a:p>
      </dgm:t>
    </dgm:pt>
    <dgm:pt modelId="{B080A0C7-B622-4FFE-A228-A1AE23C40109}" type="parTrans" cxnId="{123637E6-86BA-47CE-BEFF-D8739E60CCC5}">
      <dgm:prSet/>
      <dgm:spPr/>
      <dgm:t>
        <a:bodyPr/>
        <a:lstStyle/>
        <a:p>
          <a:endParaRPr lang="ru-RU" sz="1600"/>
        </a:p>
      </dgm:t>
    </dgm:pt>
    <dgm:pt modelId="{4080D867-09D2-4360-9A00-0CBE09B63721}" type="sibTrans" cxnId="{123637E6-86BA-47CE-BEFF-D8739E60CCC5}">
      <dgm:prSet/>
      <dgm:spPr/>
      <dgm:t>
        <a:bodyPr/>
        <a:lstStyle/>
        <a:p>
          <a:endParaRPr lang="ru-RU" sz="1600"/>
        </a:p>
      </dgm:t>
    </dgm:pt>
    <dgm:pt modelId="{7455C3AC-446A-49F5-ADE1-B059539AE1B5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800" dirty="0" smtClean="0"/>
            <a:t>Важно  </a:t>
          </a:r>
          <a:endParaRPr lang="ru-RU" sz="2800" dirty="0"/>
        </a:p>
      </dgm:t>
    </dgm:pt>
    <dgm:pt modelId="{CF1F4FD8-4F7B-475E-81B0-8CB3377570B8}" type="sibTrans" cxnId="{AAA0AA71-F623-4A4B-8227-D22CC3E15CDB}">
      <dgm:prSet/>
      <dgm:spPr/>
      <dgm:t>
        <a:bodyPr/>
        <a:lstStyle/>
        <a:p>
          <a:endParaRPr lang="ru-RU" sz="1600"/>
        </a:p>
      </dgm:t>
    </dgm:pt>
    <dgm:pt modelId="{C66671B2-B8F8-4105-B272-E08B986D0FAC}" type="parTrans" cxnId="{AAA0AA71-F623-4A4B-8227-D22CC3E15CDB}">
      <dgm:prSet/>
      <dgm:spPr/>
      <dgm:t>
        <a:bodyPr/>
        <a:lstStyle/>
        <a:p>
          <a:endParaRPr lang="ru-RU" sz="1600"/>
        </a:p>
      </dgm:t>
    </dgm:pt>
    <dgm:pt modelId="{A970C674-1A5F-43D7-BFE3-1DFB0BD6576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совместная работа с </a:t>
          </a:r>
          <a:r>
            <a:rPr lang="ru-RU" sz="2000" dirty="0" err="1" smtClean="0"/>
            <a:t>соцпартнерами</a:t>
          </a:r>
          <a:endParaRPr lang="ru-RU" sz="2000" dirty="0"/>
        </a:p>
      </dgm:t>
    </dgm:pt>
    <dgm:pt modelId="{FE4D7076-1E74-437D-A2CD-66620A00C84F}" type="parTrans" cxnId="{9635C2C8-6351-43BF-840D-B3D6DAF2A9F4}">
      <dgm:prSet/>
      <dgm:spPr/>
      <dgm:t>
        <a:bodyPr/>
        <a:lstStyle/>
        <a:p>
          <a:endParaRPr lang="ru-RU" sz="1600"/>
        </a:p>
      </dgm:t>
    </dgm:pt>
    <dgm:pt modelId="{81AEE409-4458-47E0-8546-C1F196B61852}" type="sibTrans" cxnId="{9635C2C8-6351-43BF-840D-B3D6DAF2A9F4}">
      <dgm:prSet/>
      <dgm:spPr/>
      <dgm:t>
        <a:bodyPr/>
        <a:lstStyle/>
        <a:p>
          <a:endParaRPr lang="ru-RU" sz="1600"/>
        </a:p>
      </dgm:t>
    </dgm:pt>
    <dgm:pt modelId="{CE2F39B7-263B-463F-9A8D-C50B7DB4F54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800" dirty="0" smtClean="0"/>
            <a:t>разработка</a:t>
          </a:r>
          <a:endParaRPr lang="ru-RU" sz="1800" dirty="0"/>
        </a:p>
      </dgm:t>
    </dgm:pt>
    <dgm:pt modelId="{78EE7354-6699-498A-8E2D-46D66ABEF29B}" type="parTrans" cxnId="{420F5A4B-C5E5-463B-8BBF-0F12EC7ECD17}">
      <dgm:prSet/>
      <dgm:spPr/>
      <dgm:t>
        <a:bodyPr/>
        <a:lstStyle/>
        <a:p>
          <a:endParaRPr lang="ru-RU" sz="1600"/>
        </a:p>
      </dgm:t>
    </dgm:pt>
    <dgm:pt modelId="{2C61B39C-FC64-4B87-85C4-EC91C9BE27EB}" type="sibTrans" cxnId="{420F5A4B-C5E5-463B-8BBF-0F12EC7ECD17}">
      <dgm:prSet/>
      <dgm:spPr/>
      <dgm:t>
        <a:bodyPr/>
        <a:lstStyle/>
        <a:p>
          <a:endParaRPr lang="ru-RU" sz="1600"/>
        </a:p>
      </dgm:t>
    </dgm:pt>
    <dgm:pt modelId="{D6AAA971-9756-4DC2-8D0A-80587F6C8B71}">
      <dgm:prSet custT="1"/>
      <dgm:spPr/>
      <dgm:t>
        <a:bodyPr/>
        <a:lstStyle/>
        <a:p>
          <a:r>
            <a:rPr lang="ru-RU" sz="1500" dirty="0" smtClean="0"/>
            <a:t>наличие критериев и показателей </a:t>
          </a:r>
          <a:r>
            <a:rPr lang="ru-RU" sz="1500" dirty="0" smtClean="0"/>
            <a:t>результативности;</a:t>
          </a:r>
          <a:endParaRPr lang="ru-RU" sz="1500" dirty="0"/>
        </a:p>
      </dgm:t>
    </dgm:pt>
    <dgm:pt modelId="{2E4E6843-A3C0-456C-A9DB-BE7A73972537}" type="parTrans" cxnId="{64202335-CF0A-4AF5-A804-A6B93B720322}">
      <dgm:prSet/>
      <dgm:spPr/>
      <dgm:t>
        <a:bodyPr/>
        <a:lstStyle/>
        <a:p>
          <a:endParaRPr lang="ru-RU" sz="1600"/>
        </a:p>
      </dgm:t>
    </dgm:pt>
    <dgm:pt modelId="{21CB9337-C0EB-4204-B70F-7FFA822565D9}" type="sibTrans" cxnId="{64202335-CF0A-4AF5-A804-A6B93B720322}">
      <dgm:prSet/>
      <dgm:spPr/>
      <dgm:t>
        <a:bodyPr/>
        <a:lstStyle/>
        <a:p>
          <a:endParaRPr lang="ru-RU" sz="1600"/>
        </a:p>
      </dgm:t>
    </dgm:pt>
    <dgm:pt modelId="{632CE37D-86D1-4363-88E7-F5AA4B4F7A9D}">
      <dgm:prSet custT="1"/>
      <dgm:spPr/>
      <dgm:t>
        <a:bodyPr/>
        <a:lstStyle/>
        <a:p>
          <a:r>
            <a:rPr lang="ru-RU" sz="1500" dirty="0" smtClean="0"/>
            <a:t>учет индивидуально-возрастных особенностей </a:t>
          </a:r>
          <a:r>
            <a:rPr lang="ru-RU" sz="1500" dirty="0" smtClean="0"/>
            <a:t>обучающихся;</a:t>
          </a:r>
          <a:endParaRPr lang="ru-RU" sz="1500" dirty="0"/>
        </a:p>
      </dgm:t>
    </dgm:pt>
    <dgm:pt modelId="{6F65E07C-ACA5-481A-B5BA-DA90CED042CD}" type="parTrans" cxnId="{7AD43968-3298-4C34-9DC1-7914C0F6F483}">
      <dgm:prSet/>
      <dgm:spPr/>
      <dgm:t>
        <a:bodyPr/>
        <a:lstStyle/>
        <a:p>
          <a:endParaRPr lang="ru-RU" sz="1600"/>
        </a:p>
      </dgm:t>
    </dgm:pt>
    <dgm:pt modelId="{41197CFB-8ACD-4500-9F00-E64685B38926}" type="sibTrans" cxnId="{7AD43968-3298-4C34-9DC1-7914C0F6F483}">
      <dgm:prSet/>
      <dgm:spPr/>
      <dgm:t>
        <a:bodyPr/>
        <a:lstStyle/>
        <a:p>
          <a:endParaRPr lang="ru-RU" sz="1600"/>
        </a:p>
      </dgm:t>
    </dgm:pt>
    <dgm:pt modelId="{3C1ACF51-7568-4860-B4C6-1EF1C6815006}">
      <dgm:prSet custT="1"/>
      <dgm:spPr/>
      <dgm:t>
        <a:bodyPr/>
        <a:lstStyle/>
        <a:p>
          <a:r>
            <a:rPr lang="ru-RU" sz="1500" dirty="0" smtClean="0"/>
            <a:t>практическая значимость; </a:t>
          </a:r>
          <a:endParaRPr lang="ru-RU" sz="1500" dirty="0"/>
        </a:p>
      </dgm:t>
    </dgm:pt>
    <dgm:pt modelId="{DA98F839-610C-4530-A119-1C84719663E4}" type="parTrans" cxnId="{60A22D6D-C8F3-401C-9A04-86CAF0342719}">
      <dgm:prSet/>
      <dgm:spPr/>
      <dgm:t>
        <a:bodyPr/>
        <a:lstStyle/>
        <a:p>
          <a:endParaRPr lang="ru-RU" sz="1600"/>
        </a:p>
      </dgm:t>
    </dgm:pt>
    <dgm:pt modelId="{9FAFC79F-DEE4-48DC-A0E3-B8A30648FB4E}" type="sibTrans" cxnId="{60A22D6D-C8F3-401C-9A04-86CAF0342719}">
      <dgm:prSet/>
      <dgm:spPr/>
      <dgm:t>
        <a:bodyPr/>
        <a:lstStyle/>
        <a:p>
          <a:endParaRPr lang="ru-RU" sz="1600"/>
        </a:p>
      </dgm:t>
    </dgm:pt>
    <dgm:pt modelId="{411E6650-F63B-44E1-85E4-356D396EF1F6}">
      <dgm:prSet custT="1"/>
      <dgm:spPr/>
      <dgm:t>
        <a:bodyPr/>
        <a:lstStyle/>
        <a:p>
          <a:r>
            <a:rPr lang="ru-RU" sz="1500" dirty="0" smtClean="0"/>
            <a:t>культура оформления работы</a:t>
          </a:r>
          <a:endParaRPr lang="ru-RU" sz="1500" dirty="0"/>
        </a:p>
      </dgm:t>
    </dgm:pt>
    <dgm:pt modelId="{A1E90B7F-E420-407B-B180-1F6337CA2EB5}" type="parTrans" cxnId="{916F4473-E93F-467C-AF6C-1F53C24EEFC6}">
      <dgm:prSet/>
      <dgm:spPr/>
      <dgm:t>
        <a:bodyPr/>
        <a:lstStyle/>
        <a:p>
          <a:endParaRPr lang="ru-RU" sz="1600"/>
        </a:p>
      </dgm:t>
    </dgm:pt>
    <dgm:pt modelId="{947A5C08-17D6-41DB-83C5-B2CA1A25513D}" type="sibTrans" cxnId="{916F4473-E93F-467C-AF6C-1F53C24EEFC6}">
      <dgm:prSet/>
      <dgm:spPr/>
      <dgm:t>
        <a:bodyPr/>
        <a:lstStyle/>
        <a:p>
          <a:endParaRPr lang="ru-RU" sz="1600"/>
        </a:p>
      </dgm:t>
    </dgm:pt>
    <dgm:pt modelId="{FF95446B-DB76-4752-97B6-4A6BA942DCB8}" type="pres">
      <dgm:prSet presAssocID="{11B34673-8EC1-4520-9996-D2FC69250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A16D-42AE-4726-BF4F-1220AD67E51E}" type="pres">
      <dgm:prSet presAssocID="{D250F15B-4576-4A1C-81AB-4354C29360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AE720B4-AC04-4C91-8DE4-A6382BD5BBF0}" type="pres">
      <dgm:prSet presAssocID="{D250F15B-4576-4A1C-81AB-4354C2936032}" presName="parentText" presStyleLbl="node1" presStyleIdx="0" presStyleCnt="4" custScaleX="79980" custScaleY="45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62511-4F5E-4341-B876-73AC84BD4026}" type="pres">
      <dgm:prSet presAssocID="{D250F15B-4576-4A1C-81AB-4354C2936032}" presName="descendantText" presStyleLbl="alignAccFollowNode1" presStyleIdx="0" presStyleCnt="4" custScaleY="54844" custLinFactNeighborX="1246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A067-69D7-4F2D-8308-DEC74901CE4A}" type="pres">
      <dgm:prSet presAssocID="{F1BA8905-86FD-4A5A-B039-2E824D39E82E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0BE2F35-79E4-4991-8022-143D1363CE84}" type="pres">
      <dgm:prSet presAssocID="{52EF3D0E-2B8D-4677-A5B3-FA2862C1AB9A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A9C81A8-218C-44BF-81DF-A1DC7D87F0FC}" type="pres">
      <dgm:prSet presAssocID="{52EF3D0E-2B8D-4677-A5B3-FA2862C1AB9A}" presName="parentText" presStyleLbl="node1" presStyleIdx="1" presStyleCnt="4" custScaleX="80180" custScaleY="3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55166-8D17-4966-BB82-431E2551AFBD}" type="pres">
      <dgm:prSet presAssocID="{52EF3D0E-2B8D-4677-A5B3-FA2862C1AB9A}" presName="descendantText" presStyleLbl="alignAccFollowNode1" presStyleIdx="1" presStyleCnt="4" custScaleY="3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B070-CB9E-429F-8C6F-93A7BB742493}" type="pres">
      <dgm:prSet presAssocID="{F68C87C2-264A-41D6-8724-DAA7D1336FED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5024C7C-EEE7-4AF9-BD0B-161318E391F1}" type="pres">
      <dgm:prSet presAssocID="{525CD412-B8E6-437E-8176-07962E5AA3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BA4AB2-EB84-46B6-84B9-0AE1EDBF09F2}" type="pres">
      <dgm:prSet presAssocID="{525CD412-B8E6-437E-8176-07962E5AA332}" presName="parentText" presStyleLbl="node1" presStyleIdx="2" presStyleCnt="4" custScaleX="80180" custScaleY="76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F413-339E-4B1C-8FB4-F2C59496625C}" type="pres">
      <dgm:prSet presAssocID="{525CD412-B8E6-437E-8176-07962E5AA332}" presName="descendantText" presStyleLbl="alignAccFollowNode1" presStyleIdx="2" presStyleCnt="4" custScaleY="97377" custLinFactNeighborX="0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997B-B563-4EAA-A154-4ED8F621D8AE}" type="pres">
      <dgm:prSet presAssocID="{ADF556F1-0EE8-4192-BDF7-287370B10883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89B3D35-552D-4FF5-B09D-C5DED7BCDAAC}" type="pres">
      <dgm:prSet presAssocID="{7455C3AC-446A-49F5-ADE1-B059539AE1B5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F397A55-B689-47A1-AE52-0D09C4DC7158}" type="pres">
      <dgm:prSet presAssocID="{7455C3AC-446A-49F5-ADE1-B059539AE1B5}" presName="parentText" presStyleLbl="node1" presStyleIdx="3" presStyleCnt="4" custScaleX="80380" custScaleY="27520" custLinFactNeighborX="2603" custLinFactNeighborY="1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A3CC-D4CF-4281-AF8B-A10DDB86DC6D}" type="pres">
      <dgm:prSet presAssocID="{7455C3AC-446A-49F5-ADE1-B059539AE1B5}" presName="descendantText" presStyleLbl="alignAccFollowNode1" presStyleIdx="3" presStyleCnt="4" custScaleY="3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5C2C8-6351-43BF-840D-B3D6DAF2A9F4}" srcId="{7455C3AC-446A-49F5-ADE1-B059539AE1B5}" destId="{A970C674-1A5F-43D7-BFE3-1DFB0BD6576E}" srcOrd="0" destOrd="0" parTransId="{FE4D7076-1E74-437D-A2CD-66620A00C84F}" sibTransId="{81AEE409-4458-47E0-8546-C1F196B61852}"/>
    <dgm:cxn modelId="{D75C62F1-E5E4-4A64-AD9A-A96F7CD347D9}" type="presOf" srcId="{EC1FFC7B-F7A9-44E5-952C-6A998019DF76}" destId="{AB762511-4F5E-4341-B876-73AC84BD4026}" srcOrd="0" destOrd="0" presId="urn:microsoft.com/office/officeart/2005/8/layout/vList5"/>
    <dgm:cxn modelId="{62FA68C2-01DF-4BF7-9013-5D53F0AF50F5}" type="presOf" srcId="{411E6650-F63B-44E1-85E4-356D396EF1F6}" destId="{6EF2F413-339E-4B1C-8FB4-F2C59496625C}" srcOrd="0" destOrd="4" presId="urn:microsoft.com/office/officeart/2005/8/layout/vList5"/>
    <dgm:cxn modelId="{48C36C03-BD0C-479B-A0B6-BF414E1B31E8}" srcId="{D250F15B-4576-4A1C-81AB-4354C2936032}" destId="{EC1FFC7B-F7A9-44E5-952C-6A998019DF76}" srcOrd="0" destOrd="0" parTransId="{9B3F5C74-B5FC-490F-8D8C-5D6D6FD8C2EE}" sibTransId="{A330FCAA-1B27-455D-A726-D8F5DCD92BF5}"/>
    <dgm:cxn modelId="{420F5A4B-C5E5-463B-8BBF-0F12EC7ECD17}" srcId="{52EF3D0E-2B8D-4677-A5B3-FA2862C1AB9A}" destId="{CE2F39B7-263B-463F-9A8D-C50B7DB4F54E}" srcOrd="1" destOrd="0" parTransId="{78EE7354-6699-498A-8E2D-46D66ABEF29B}" sibTransId="{2C61B39C-FC64-4B87-85C4-EC91C9BE27EB}"/>
    <dgm:cxn modelId="{20517C9D-EABC-4851-ADC9-A5477FB16438}" type="presOf" srcId="{52EF3D0E-2B8D-4677-A5B3-FA2862C1AB9A}" destId="{5A9C81A8-218C-44BF-81DF-A1DC7D87F0FC}" srcOrd="0" destOrd="0" presId="urn:microsoft.com/office/officeart/2005/8/layout/vList5"/>
    <dgm:cxn modelId="{7AD43968-3298-4C34-9DC1-7914C0F6F483}" srcId="{525CD412-B8E6-437E-8176-07962E5AA332}" destId="{632CE37D-86D1-4363-88E7-F5AA4B4F7A9D}" srcOrd="2" destOrd="0" parTransId="{6F65E07C-ACA5-481A-B5BA-DA90CED042CD}" sibTransId="{41197CFB-8ACD-4500-9F00-E64685B38926}"/>
    <dgm:cxn modelId="{E272D8AD-EC71-48C4-BE13-1E960D946345}" type="presOf" srcId="{CE2F39B7-263B-463F-9A8D-C50B7DB4F54E}" destId="{DA155166-8D17-4966-BB82-431E2551AFBD}" srcOrd="0" destOrd="1" presId="urn:microsoft.com/office/officeart/2005/8/layout/vList5"/>
    <dgm:cxn modelId="{87049539-1F84-45FA-868B-302A608240AD}" type="presOf" srcId="{1ECED7E7-3F57-4DEA-A635-33C4FA47FBF9}" destId="{DA155166-8D17-4966-BB82-431E2551AFBD}" srcOrd="0" destOrd="0" presId="urn:microsoft.com/office/officeart/2005/8/layout/vList5"/>
    <dgm:cxn modelId="{60A22D6D-C8F3-401C-9A04-86CAF0342719}" srcId="{525CD412-B8E6-437E-8176-07962E5AA332}" destId="{3C1ACF51-7568-4860-B4C6-1EF1C6815006}" srcOrd="3" destOrd="0" parTransId="{DA98F839-610C-4530-A119-1C84719663E4}" sibTransId="{9FAFC79F-DEE4-48DC-A0E3-B8A30648FB4E}"/>
    <dgm:cxn modelId="{48624E81-851D-4E57-B96B-4790E8D66D1F}" srcId="{52EF3D0E-2B8D-4677-A5B3-FA2862C1AB9A}" destId="{1ECED7E7-3F57-4DEA-A635-33C4FA47FBF9}" srcOrd="0" destOrd="0" parTransId="{39CD8FB7-B48E-4082-856F-8F23AC3E5C8D}" sibTransId="{39E379C9-E3AD-45DA-8081-CE2834529B6F}"/>
    <dgm:cxn modelId="{79293B9A-B0BA-44BF-B1D2-80798CEB3BF9}" type="presOf" srcId="{11B34673-8EC1-4520-9996-D2FC69250C06}" destId="{FF95446B-DB76-4752-97B6-4A6BA942DCB8}" srcOrd="0" destOrd="0" presId="urn:microsoft.com/office/officeart/2005/8/layout/vList5"/>
    <dgm:cxn modelId="{0DDE97A5-184D-4088-B712-C4093B8C480B}" type="presOf" srcId="{525CD412-B8E6-437E-8176-07962E5AA332}" destId="{51BA4AB2-EB84-46B6-84B9-0AE1EDBF09F2}" srcOrd="0" destOrd="0" presId="urn:microsoft.com/office/officeart/2005/8/layout/vList5"/>
    <dgm:cxn modelId="{BD7CC983-5B46-470F-8618-69A0FE33557B}" type="presOf" srcId="{3C1ACF51-7568-4860-B4C6-1EF1C6815006}" destId="{6EF2F413-339E-4B1C-8FB4-F2C59496625C}" srcOrd="0" destOrd="3" presId="urn:microsoft.com/office/officeart/2005/8/layout/vList5"/>
    <dgm:cxn modelId="{6B8B0B00-A767-45A5-B3ED-E2104F3ECAFD}" type="presOf" srcId="{A970C674-1A5F-43D7-BFE3-1DFB0BD6576E}" destId="{4926A3CC-D4CF-4281-AF8B-A10DDB86DC6D}" srcOrd="0" destOrd="0" presId="urn:microsoft.com/office/officeart/2005/8/layout/vList5"/>
    <dgm:cxn modelId="{24524B80-7FB1-4822-AF72-44B1BC9EDE27}" type="presOf" srcId="{D250F15B-4576-4A1C-81AB-4354C2936032}" destId="{DAE720B4-AC04-4C91-8DE4-A6382BD5BBF0}" srcOrd="0" destOrd="0" presId="urn:microsoft.com/office/officeart/2005/8/layout/vList5"/>
    <dgm:cxn modelId="{462A88E4-2488-421F-9E8A-BD71F9390C68}" type="presOf" srcId="{632CE37D-86D1-4363-88E7-F5AA4B4F7A9D}" destId="{6EF2F413-339E-4B1C-8FB4-F2C59496625C}" srcOrd="0" destOrd="2" presId="urn:microsoft.com/office/officeart/2005/8/layout/vList5"/>
    <dgm:cxn modelId="{C3C4CAD4-8FC7-4099-918F-968BF1E178CA}" type="presOf" srcId="{D6AAA971-9756-4DC2-8D0A-80587F6C8B71}" destId="{6EF2F413-339E-4B1C-8FB4-F2C59496625C}" srcOrd="0" destOrd="1" presId="urn:microsoft.com/office/officeart/2005/8/layout/vList5"/>
    <dgm:cxn modelId="{F84B44D9-73DA-49BA-8D4E-C016A70D959C}" type="presOf" srcId="{7455C3AC-446A-49F5-ADE1-B059539AE1B5}" destId="{BF397A55-B689-47A1-AE52-0D09C4DC7158}" srcOrd="0" destOrd="0" presId="urn:microsoft.com/office/officeart/2005/8/layout/vList5"/>
    <dgm:cxn modelId="{BA45636D-6554-47A1-87A6-3FAA2BCDA0AE}" srcId="{11B34673-8EC1-4520-9996-D2FC69250C06}" destId="{52EF3D0E-2B8D-4677-A5B3-FA2862C1AB9A}" srcOrd="1" destOrd="0" parTransId="{5FD1CC68-D509-4DC6-9B51-DDF18DDD26A1}" sibTransId="{F68C87C2-264A-41D6-8724-DAA7D1336FED}"/>
    <dgm:cxn modelId="{916F4473-E93F-467C-AF6C-1F53C24EEFC6}" srcId="{525CD412-B8E6-437E-8176-07962E5AA332}" destId="{411E6650-F63B-44E1-85E4-356D396EF1F6}" srcOrd="4" destOrd="0" parTransId="{A1E90B7F-E420-407B-B180-1F6337CA2EB5}" sibTransId="{947A5C08-17D6-41DB-83C5-B2CA1A25513D}"/>
    <dgm:cxn modelId="{123637E6-86BA-47CE-BEFF-D8739E60CCC5}" srcId="{525CD412-B8E6-437E-8176-07962E5AA332}" destId="{D809CFA4-44A0-4117-8039-34CBB09F5502}" srcOrd="0" destOrd="0" parTransId="{B080A0C7-B622-4FFE-A228-A1AE23C40109}" sibTransId="{4080D867-09D2-4360-9A00-0CBE09B63721}"/>
    <dgm:cxn modelId="{AAA0AA71-F623-4A4B-8227-D22CC3E15CDB}" srcId="{11B34673-8EC1-4520-9996-D2FC69250C06}" destId="{7455C3AC-446A-49F5-ADE1-B059539AE1B5}" srcOrd="3" destOrd="0" parTransId="{C66671B2-B8F8-4105-B272-E08B986D0FAC}" sibTransId="{CF1F4FD8-4F7B-475E-81B0-8CB3377570B8}"/>
    <dgm:cxn modelId="{293D3B43-FF01-4792-AD67-BA2A156DD3AE}" type="presOf" srcId="{D809CFA4-44A0-4117-8039-34CBB09F5502}" destId="{6EF2F413-339E-4B1C-8FB4-F2C59496625C}" srcOrd="0" destOrd="0" presId="urn:microsoft.com/office/officeart/2005/8/layout/vList5"/>
    <dgm:cxn modelId="{768FE345-CD08-45EB-909D-BBD835D584DE}" srcId="{11B34673-8EC1-4520-9996-D2FC69250C06}" destId="{525CD412-B8E6-437E-8176-07962E5AA332}" srcOrd="2" destOrd="0" parTransId="{9374F214-89E1-4FD1-8D42-7BEFE6A25FE2}" sibTransId="{ADF556F1-0EE8-4192-BDF7-287370B10883}"/>
    <dgm:cxn modelId="{64202335-CF0A-4AF5-A804-A6B93B720322}" srcId="{525CD412-B8E6-437E-8176-07962E5AA332}" destId="{D6AAA971-9756-4DC2-8D0A-80587F6C8B71}" srcOrd="1" destOrd="0" parTransId="{2E4E6843-A3C0-456C-A9DB-BE7A73972537}" sibTransId="{21CB9337-C0EB-4204-B70F-7FFA822565D9}"/>
    <dgm:cxn modelId="{20152D0B-0B25-40F9-8102-10E949D40600}" srcId="{11B34673-8EC1-4520-9996-D2FC69250C06}" destId="{D250F15B-4576-4A1C-81AB-4354C2936032}" srcOrd="0" destOrd="0" parTransId="{835E1ECD-559E-4421-BE50-3E943ED39515}" sibTransId="{F1BA8905-86FD-4A5A-B039-2E824D39E82E}"/>
    <dgm:cxn modelId="{A8801D3C-6646-44DE-B097-57B1D30C1D35}" type="presParOf" srcId="{FF95446B-DB76-4752-97B6-4A6BA942DCB8}" destId="{EEC0A16D-42AE-4726-BF4F-1220AD67E51E}" srcOrd="0" destOrd="0" presId="urn:microsoft.com/office/officeart/2005/8/layout/vList5"/>
    <dgm:cxn modelId="{3CDE9873-BC7B-4D8D-A25A-ECEE6E2FC296}" type="presParOf" srcId="{EEC0A16D-42AE-4726-BF4F-1220AD67E51E}" destId="{DAE720B4-AC04-4C91-8DE4-A6382BD5BBF0}" srcOrd="0" destOrd="0" presId="urn:microsoft.com/office/officeart/2005/8/layout/vList5"/>
    <dgm:cxn modelId="{9993BC28-E2B9-4DE6-A3E2-E9CCE7DE6B6B}" type="presParOf" srcId="{EEC0A16D-42AE-4726-BF4F-1220AD67E51E}" destId="{AB762511-4F5E-4341-B876-73AC84BD4026}" srcOrd="1" destOrd="0" presId="urn:microsoft.com/office/officeart/2005/8/layout/vList5"/>
    <dgm:cxn modelId="{F957751E-938F-450D-836E-C00930CA9B17}" type="presParOf" srcId="{FF95446B-DB76-4752-97B6-4A6BA942DCB8}" destId="{7B0AA067-69D7-4F2D-8308-DEC74901CE4A}" srcOrd="1" destOrd="0" presId="urn:microsoft.com/office/officeart/2005/8/layout/vList5"/>
    <dgm:cxn modelId="{400E8B10-9319-40BB-89B3-51062EC04139}" type="presParOf" srcId="{FF95446B-DB76-4752-97B6-4A6BA942DCB8}" destId="{F0BE2F35-79E4-4991-8022-143D1363CE84}" srcOrd="2" destOrd="0" presId="urn:microsoft.com/office/officeart/2005/8/layout/vList5"/>
    <dgm:cxn modelId="{0BCBF9B5-6D6E-440C-9467-64962AE16D39}" type="presParOf" srcId="{F0BE2F35-79E4-4991-8022-143D1363CE84}" destId="{5A9C81A8-218C-44BF-81DF-A1DC7D87F0FC}" srcOrd="0" destOrd="0" presId="urn:microsoft.com/office/officeart/2005/8/layout/vList5"/>
    <dgm:cxn modelId="{5D3A3ADC-8547-4147-9134-8B05678D7FE3}" type="presParOf" srcId="{F0BE2F35-79E4-4991-8022-143D1363CE84}" destId="{DA155166-8D17-4966-BB82-431E2551AFBD}" srcOrd="1" destOrd="0" presId="urn:microsoft.com/office/officeart/2005/8/layout/vList5"/>
    <dgm:cxn modelId="{22D33DE0-F13F-4F4B-9D72-D8D11B4048FB}" type="presParOf" srcId="{FF95446B-DB76-4752-97B6-4A6BA942DCB8}" destId="{7322B070-CB9E-429F-8C6F-93A7BB742493}" srcOrd="3" destOrd="0" presId="urn:microsoft.com/office/officeart/2005/8/layout/vList5"/>
    <dgm:cxn modelId="{D924F77E-F068-4960-906C-A5839F73C103}" type="presParOf" srcId="{FF95446B-DB76-4752-97B6-4A6BA942DCB8}" destId="{D5024C7C-EEE7-4AF9-BD0B-161318E391F1}" srcOrd="4" destOrd="0" presId="urn:microsoft.com/office/officeart/2005/8/layout/vList5"/>
    <dgm:cxn modelId="{80BC4075-6C6A-416E-A95A-EC5177C4FE96}" type="presParOf" srcId="{D5024C7C-EEE7-4AF9-BD0B-161318E391F1}" destId="{51BA4AB2-EB84-46B6-84B9-0AE1EDBF09F2}" srcOrd="0" destOrd="0" presId="urn:microsoft.com/office/officeart/2005/8/layout/vList5"/>
    <dgm:cxn modelId="{1412EE1F-3B86-4FF2-9D3D-004690EB7CC4}" type="presParOf" srcId="{D5024C7C-EEE7-4AF9-BD0B-161318E391F1}" destId="{6EF2F413-339E-4B1C-8FB4-F2C59496625C}" srcOrd="1" destOrd="0" presId="urn:microsoft.com/office/officeart/2005/8/layout/vList5"/>
    <dgm:cxn modelId="{3BF721F5-6522-4C0E-8AEC-DF276F8DFD6C}" type="presParOf" srcId="{FF95446B-DB76-4752-97B6-4A6BA942DCB8}" destId="{DB37997B-B563-4EAA-A154-4ED8F621D8AE}" srcOrd="5" destOrd="0" presId="urn:microsoft.com/office/officeart/2005/8/layout/vList5"/>
    <dgm:cxn modelId="{22C092A1-591A-4001-BBBE-F27FB8003FA1}" type="presParOf" srcId="{FF95446B-DB76-4752-97B6-4A6BA942DCB8}" destId="{889B3D35-552D-4FF5-B09D-C5DED7BCDAAC}" srcOrd="6" destOrd="0" presId="urn:microsoft.com/office/officeart/2005/8/layout/vList5"/>
    <dgm:cxn modelId="{DCBF95AB-7BEF-4D50-BB73-D00560E7C952}" type="presParOf" srcId="{889B3D35-552D-4FF5-B09D-C5DED7BCDAAC}" destId="{BF397A55-B689-47A1-AE52-0D09C4DC7158}" srcOrd="0" destOrd="0" presId="urn:microsoft.com/office/officeart/2005/8/layout/vList5"/>
    <dgm:cxn modelId="{58152ADF-8449-47E2-AAC9-103B7A7DAEDC}" type="presParOf" srcId="{889B3D35-552D-4FF5-B09D-C5DED7BCDAAC}" destId="{4926A3CC-D4CF-4281-AF8B-A10DDB86D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B34673-8EC1-4520-9996-D2FC69250C0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50F15B-4576-4A1C-81AB-4354C29360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Конкурсная работа </a:t>
          </a:r>
          <a:endParaRPr lang="ru-RU" dirty="0"/>
        </a:p>
      </dgm:t>
    </dgm:pt>
    <dgm:pt modelId="{835E1ECD-559E-4421-BE50-3E943ED39515}" type="parTrans" cxnId="{20152D0B-0B25-40F9-8102-10E949D40600}">
      <dgm:prSet/>
      <dgm:spPr/>
      <dgm:t>
        <a:bodyPr/>
        <a:lstStyle/>
        <a:p>
          <a:endParaRPr lang="ru-RU"/>
        </a:p>
      </dgm:t>
    </dgm:pt>
    <dgm:pt modelId="{F1BA8905-86FD-4A5A-B039-2E824D39E82E}" type="sibTrans" cxnId="{20152D0B-0B25-40F9-8102-10E949D40600}">
      <dgm:prSet/>
      <dgm:spPr/>
      <dgm:t>
        <a:bodyPr/>
        <a:lstStyle/>
        <a:p>
          <a:endParaRPr lang="ru-RU"/>
        </a:p>
      </dgm:t>
    </dgm:pt>
    <dgm:pt modelId="{EC1FFC7B-F7A9-44E5-952C-6A998019DF76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400" dirty="0" smtClean="0"/>
            <a:t>плакат</a:t>
          </a:r>
          <a:endParaRPr lang="ru-RU" sz="2400" dirty="0"/>
        </a:p>
      </dgm:t>
    </dgm:pt>
    <dgm:pt modelId="{9B3F5C74-B5FC-490F-8D8C-5D6D6FD8C2EE}" type="parTrans" cxnId="{48C36C03-BD0C-479B-A0B6-BF414E1B31E8}">
      <dgm:prSet/>
      <dgm:spPr/>
      <dgm:t>
        <a:bodyPr/>
        <a:lstStyle/>
        <a:p>
          <a:endParaRPr lang="ru-RU"/>
        </a:p>
      </dgm:t>
    </dgm:pt>
    <dgm:pt modelId="{A330FCAA-1B27-455D-A726-D8F5DCD92BF5}" type="sibTrans" cxnId="{48C36C03-BD0C-479B-A0B6-BF414E1B31E8}">
      <dgm:prSet/>
      <dgm:spPr/>
      <dgm:t>
        <a:bodyPr/>
        <a:lstStyle/>
        <a:p>
          <a:endParaRPr lang="ru-RU"/>
        </a:p>
      </dgm:t>
    </dgm:pt>
    <dgm:pt modelId="{52EF3D0E-2B8D-4677-A5B3-FA2862C1AB9A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Прислать  </a:t>
          </a:r>
          <a:endParaRPr lang="ru-RU" dirty="0"/>
        </a:p>
      </dgm:t>
    </dgm:pt>
    <dgm:pt modelId="{5FD1CC68-D509-4DC6-9B51-DDF18DDD26A1}" type="parTrans" cxnId="{BA45636D-6554-47A1-87A6-3FAA2BCDA0AE}">
      <dgm:prSet/>
      <dgm:spPr/>
      <dgm:t>
        <a:bodyPr/>
        <a:lstStyle/>
        <a:p>
          <a:endParaRPr lang="ru-RU"/>
        </a:p>
      </dgm:t>
    </dgm:pt>
    <dgm:pt modelId="{F68C87C2-264A-41D6-8724-DAA7D1336FED}" type="sibTrans" cxnId="{BA45636D-6554-47A1-87A6-3FAA2BCDA0AE}">
      <dgm:prSet/>
      <dgm:spPr/>
      <dgm:t>
        <a:bodyPr/>
        <a:lstStyle/>
        <a:p>
          <a:endParaRPr lang="ru-RU"/>
        </a:p>
      </dgm:t>
    </dgm:pt>
    <dgm:pt modelId="{1ECED7E7-3F57-4DEA-A635-33C4FA47FB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заявка</a:t>
          </a:r>
          <a:endParaRPr lang="ru-RU" sz="2000" dirty="0"/>
        </a:p>
      </dgm:t>
    </dgm:pt>
    <dgm:pt modelId="{39CD8FB7-B48E-4082-856F-8F23AC3E5C8D}" type="parTrans" cxnId="{48624E81-851D-4E57-B96B-4790E8D66D1F}">
      <dgm:prSet/>
      <dgm:spPr/>
      <dgm:t>
        <a:bodyPr/>
        <a:lstStyle/>
        <a:p>
          <a:endParaRPr lang="ru-RU"/>
        </a:p>
      </dgm:t>
    </dgm:pt>
    <dgm:pt modelId="{39E379C9-E3AD-45DA-8081-CE2834529B6F}" type="sibTrans" cxnId="{48624E81-851D-4E57-B96B-4790E8D66D1F}">
      <dgm:prSet/>
      <dgm:spPr/>
      <dgm:t>
        <a:bodyPr/>
        <a:lstStyle/>
        <a:p>
          <a:endParaRPr lang="ru-RU"/>
        </a:p>
      </dgm:t>
    </dgm:pt>
    <dgm:pt modelId="{525CD412-B8E6-437E-8176-07962E5AA332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Критерии </a:t>
          </a:r>
          <a:endParaRPr lang="ru-RU" dirty="0"/>
        </a:p>
      </dgm:t>
    </dgm:pt>
    <dgm:pt modelId="{9374F214-89E1-4FD1-8D42-7BEFE6A25FE2}" type="parTrans" cxnId="{768FE345-CD08-45EB-909D-BBD835D584DE}">
      <dgm:prSet/>
      <dgm:spPr/>
      <dgm:t>
        <a:bodyPr/>
        <a:lstStyle/>
        <a:p>
          <a:endParaRPr lang="ru-RU"/>
        </a:p>
      </dgm:t>
    </dgm:pt>
    <dgm:pt modelId="{ADF556F1-0EE8-4192-BDF7-287370B10883}" type="sibTrans" cxnId="{768FE345-CD08-45EB-909D-BBD835D584DE}">
      <dgm:prSet/>
      <dgm:spPr/>
      <dgm:t>
        <a:bodyPr/>
        <a:lstStyle/>
        <a:p>
          <a:endParaRPr lang="ru-RU"/>
        </a:p>
      </dgm:t>
    </dgm:pt>
    <dgm:pt modelId="{D809CFA4-44A0-4117-8039-34CBB09F5502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 smtClean="0"/>
            <a:t>точность отражения проблематики конкурса</a:t>
          </a:r>
          <a:endParaRPr lang="ru-RU" sz="1600" dirty="0"/>
        </a:p>
      </dgm:t>
    </dgm:pt>
    <dgm:pt modelId="{B080A0C7-B622-4FFE-A228-A1AE23C40109}" type="parTrans" cxnId="{123637E6-86BA-47CE-BEFF-D8739E60CCC5}">
      <dgm:prSet/>
      <dgm:spPr/>
      <dgm:t>
        <a:bodyPr/>
        <a:lstStyle/>
        <a:p>
          <a:endParaRPr lang="ru-RU"/>
        </a:p>
      </dgm:t>
    </dgm:pt>
    <dgm:pt modelId="{4080D867-09D2-4360-9A00-0CBE09B63721}" type="sibTrans" cxnId="{123637E6-86BA-47CE-BEFF-D8739E60CCC5}">
      <dgm:prSet/>
      <dgm:spPr/>
      <dgm:t>
        <a:bodyPr/>
        <a:lstStyle/>
        <a:p>
          <a:endParaRPr lang="ru-RU"/>
        </a:p>
      </dgm:t>
    </dgm:pt>
    <dgm:pt modelId="{7455C3AC-446A-49F5-ADE1-B059539AE1B5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/>
            <a:t>Важно  </a:t>
          </a:r>
          <a:endParaRPr lang="ru-RU" dirty="0"/>
        </a:p>
      </dgm:t>
    </dgm:pt>
    <dgm:pt modelId="{CF1F4FD8-4F7B-475E-81B0-8CB3377570B8}" type="sibTrans" cxnId="{AAA0AA71-F623-4A4B-8227-D22CC3E15CDB}">
      <dgm:prSet/>
      <dgm:spPr/>
      <dgm:t>
        <a:bodyPr/>
        <a:lstStyle/>
        <a:p>
          <a:endParaRPr lang="ru-RU"/>
        </a:p>
      </dgm:t>
    </dgm:pt>
    <dgm:pt modelId="{C66671B2-B8F8-4105-B272-E08B986D0FAC}" type="parTrans" cxnId="{AAA0AA71-F623-4A4B-8227-D22CC3E15CDB}">
      <dgm:prSet/>
      <dgm:spPr/>
      <dgm:t>
        <a:bodyPr/>
        <a:lstStyle/>
        <a:p>
          <a:endParaRPr lang="ru-RU"/>
        </a:p>
      </dgm:t>
    </dgm:pt>
    <dgm:pt modelId="{A970C674-1A5F-43D7-BFE3-1DFB0BD6576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400" smtClean="0"/>
            <a:t>соответствие </a:t>
          </a:r>
          <a:r>
            <a:rPr lang="ru-RU" sz="2400" dirty="0" smtClean="0"/>
            <a:t>жанру плаката</a:t>
          </a:r>
          <a:endParaRPr lang="ru-RU" sz="2400" dirty="0"/>
        </a:p>
      </dgm:t>
    </dgm:pt>
    <dgm:pt modelId="{FE4D7076-1E74-437D-A2CD-66620A00C84F}" type="parTrans" cxnId="{9635C2C8-6351-43BF-840D-B3D6DAF2A9F4}">
      <dgm:prSet/>
      <dgm:spPr/>
      <dgm:t>
        <a:bodyPr/>
        <a:lstStyle/>
        <a:p>
          <a:endParaRPr lang="ru-RU"/>
        </a:p>
      </dgm:t>
    </dgm:pt>
    <dgm:pt modelId="{81AEE409-4458-47E0-8546-C1F196B61852}" type="sibTrans" cxnId="{9635C2C8-6351-43BF-840D-B3D6DAF2A9F4}">
      <dgm:prSet/>
      <dgm:spPr/>
      <dgm:t>
        <a:bodyPr/>
        <a:lstStyle/>
        <a:p>
          <a:endParaRPr lang="ru-RU"/>
        </a:p>
      </dgm:t>
    </dgm:pt>
    <dgm:pt modelId="{CE2F39B7-263B-463F-9A8D-C50B7DB4F54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плакат (до 3-х)</a:t>
          </a:r>
          <a:endParaRPr lang="ru-RU" sz="2000" dirty="0"/>
        </a:p>
      </dgm:t>
    </dgm:pt>
    <dgm:pt modelId="{78EE7354-6699-498A-8E2D-46D66ABEF29B}" type="parTrans" cxnId="{420F5A4B-C5E5-463B-8BBF-0F12EC7ECD17}">
      <dgm:prSet/>
      <dgm:spPr/>
      <dgm:t>
        <a:bodyPr/>
        <a:lstStyle/>
        <a:p>
          <a:endParaRPr lang="ru-RU"/>
        </a:p>
      </dgm:t>
    </dgm:pt>
    <dgm:pt modelId="{2C61B39C-FC64-4B87-85C4-EC91C9BE27EB}" type="sibTrans" cxnId="{420F5A4B-C5E5-463B-8BBF-0F12EC7ECD17}">
      <dgm:prSet/>
      <dgm:spPr/>
      <dgm:t>
        <a:bodyPr/>
        <a:lstStyle/>
        <a:p>
          <a:endParaRPr lang="ru-RU"/>
        </a:p>
      </dgm:t>
    </dgm:pt>
    <dgm:pt modelId="{7E9D547D-D560-4476-910A-91314D338ABE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dirty="0" smtClean="0"/>
            <a:t>аннотация</a:t>
          </a:r>
          <a:endParaRPr lang="ru-RU" sz="2000" dirty="0"/>
        </a:p>
      </dgm:t>
    </dgm:pt>
    <dgm:pt modelId="{19FEAF77-3752-498A-9B69-B5C2EBAF4349}" type="parTrans" cxnId="{211DB3D7-17AB-4668-B428-ADB2463FE9B7}">
      <dgm:prSet/>
      <dgm:spPr/>
      <dgm:t>
        <a:bodyPr/>
        <a:lstStyle/>
        <a:p>
          <a:endParaRPr lang="ru-RU"/>
        </a:p>
      </dgm:t>
    </dgm:pt>
    <dgm:pt modelId="{107C1259-75A5-40FE-B815-FD50D01C4AF9}" type="sibTrans" cxnId="{211DB3D7-17AB-4668-B428-ADB2463FE9B7}">
      <dgm:prSet/>
      <dgm:spPr/>
      <dgm:t>
        <a:bodyPr/>
        <a:lstStyle/>
        <a:p>
          <a:endParaRPr lang="ru-RU"/>
        </a:p>
      </dgm:t>
    </dgm:pt>
    <dgm:pt modelId="{BE927679-44A9-4AB7-8E4B-AF506C8885D1}">
      <dgm:prSet custT="1"/>
      <dgm:spPr/>
      <dgm:t>
        <a:bodyPr/>
        <a:lstStyle/>
        <a:p>
          <a:r>
            <a:rPr lang="ru-RU" sz="1600" dirty="0" smtClean="0"/>
            <a:t>учет индивидуально-возрастных особенностей</a:t>
          </a:r>
          <a:endParaRPr lang="ru-RU" sz="1600" dirty="0"/>
        </a:p>
      </dgm:t>
    </dgm:pt>
    <dgm:pt modelId="{E937BB42-DF86-4C70-B472-523EA61B6300}" type="parTrans" cxnId="{8907D335-9600-4920-92D7-8067A68A05E7}">
      <dgm:prSet/>
      <dgm:spPr/>
      <dgm:t>
        <a:bodyPr/>
        <a:lstStyle/>
        <a:p>
          <a:endParaRPr lang="ru-RU"/>
        </a:p>
      </dgm:t>
    </dgm:pt>
    <dgm:pt modelId="{D21A12E5-EC15-46BE-890A-8D35C6DADCC6}" type="sibTrans" cxnId="{8907D335-9600-4920-92D7-8067A68A05E7}">
      <dgm:prSet/>
      <dgm:spPr/>
      <dgm:t>
        <a:bodyPr/>
        <a:lstStyle/>
        <a:p>
          <a:endParaRPr lang="ru-RU"/>
        </a:p>
      </dgm:t>
    </dgm:pt>
    <dgm:pt modelId="{C6FCD47C-420D-49E5-BF1A-EA37992E06D5}">
      <dgm:prSet custT="1"/>
      <dgm:spPr/>
      <dgm:t>
        <a:bodyPr/>
        <a:lstStyle/>
        <a:p>
          <a:r>
            <a:rPr lang="ru-RU" sz="1600" dirty="0" smtClean="0"/>
            <a:t>оригинальное и ясное выражение авторской идеи</a:t>
          </a:r>
          <a:endParaRPr lang="ru-RU" sz="1600" dirty="0"/>
        </a:p>
      </dgm:t>
    </dgm:pt>
    <dgm:pt modelId="{E0B8C8D6-E36A-4BA3-9D69-51C046F3A871}" type="parTrans" cxnId="{C77EDFAC-360E-4F18-8C37-5E488D6B5CF4}">
      <dgm:prSet/>
      <dgm:spPr/>
      <dgm:t>
        <a:bodyPr/>
        <a:lstStyle/>
        <a:p>
          <a:endParaRPr lang="ru-RU"/>
        </a:p>
      </dgm:t>
    </dgm:pt>
    <dgm:pt modelId="{FFBB3D8E-8016-474A-B5E0-A4EDB58C0BC3}" type="sibTrans" cxnId="{C77EDFAC-360E-4F18-8C37-5E488D6B5CF4}">
      <dgm:prSet/>
      <dgm:spPr/>
      <dgm:t>
        <a:bodyPr/>
        <a:lstStyle/>
        <a:p>
          <a:endParaRPr lang="ru-RU"/>
        </a:p>
      </dgm:t>
    </dgm:pt>
    <dgm:pt modelId="{1D5C7C04-13E1-47E9-9A07-91F58794BD95}">
      <dgm:prSet custT="1"/>
      <dgm:spPr/>
      <dgm:t>
        <a:bodyPr/>
        <a:lstStyle/>
        <a:p>
          <a:r>
            <a:rPr lang="ru-RU" sz="1600" dirty="0" smtClean="0"/>
            <a:t>оригинальное решение</a:t>
          </a:r>
          <a:endParaRPr lang="ru-RU" sz="1600" dirty="0"/>
        </a:p>
      </dgm:t>
    </dgm:pt>
    <dgm:pt modelId="{76743CBE-D79F-40B9-8FBF-657EBDA08426}" type="parTrans" cxnId="{D4E0A9DE-0326-4523-A4A4-4C4FA7077EAA}">
      <dgm:prSet/>
      <dgm:spPr/>
      <dgm:t>
        <a:bodyPr/>
        <a:lstStyle/>
        <a:p>
          <a:endParaRPr lang="ru-RU"/>
        </a:p>
      </dgm:t>
    </dgm:pt>
    <dgm:pt modelId="{81C208C1-860D-4919-BFF6-0C80CB43836B}" type="sibTrans" cxnId="{D4E0A9DE-0326-4523-A4A4-4C4FA7077EAA}">
      <dgm:prSet/>
      <dgm:spPr/>
      <dgm:t>
        <a:bodyPr/>
        <a:lstStyle/>
        <a:p>
          <a:endParaRPr lang="ru-RU"/>
        </a:p>
      </dgm:t>
    </dgm:pt>
    <dgm:pt modelId="{50613B25-BDF5-4BED-ADFB-2A3DE15C4907}">
      <dgm:prSet custT="1"/>
      <dgm:spPr/>
      <dgm:t>
        <a:bodyPr/>
        <a:lstStyle/>
        <a:p>
          <a:r>
            <a:rPr lang="ru-RU" sz="1600" dirty="0" smtClean="0"/>
            <a:t>смысловое и стилистическое единство изображения и текста</a:t>
          </a:r>
          <a:endParaRPr lang="ru-RU" sz="1600" dirty="0"/>
        </a:p>
      </dgm:t>
    </dgm:pt>
    <dgm:pt modelId="{0EB080D2-FBB7-41CF-BD59-7587C62BAD0F}" type="parTrans" cxnId="{F885E6C2-F4C7-41C2-AD99-9B423A353040}">
      <dgm:prSet/>
      <dgm:spPr/>
      <dgm:t>
        <a:bodyPr/>
        <a:lstStyle/>
        <a:p>
          <a:endParaRPr lang="ru-RU"/>
        </a:p>
      </dgm:t>
    </dgm:pt>
    <dgm:pt modelId="{8F571641-9C1D-459A-B5F3-3DCA9636D2E1}" type="sibTrans" cxnId="{F885E6C2-F4C7-41C2-AD99-9B423A353040}">
      <dgm:prSet/>
      <dgm:spPr/>
      <dgm:t>
        <a:bodyPr/>
        <a:lstStyle/>
        <a:p>
          <a:endParaRPr lang="ru-RU"/>
        </a:p>
      </dgm:t>
    </dgm:pt>
    <dgm:pt modelId="{C22FF725-6049-4E11-9C5C-9924D44CEE40}">
      <dgm:prSet custT="1"/>
      <dgm:spPr/>
      <dgm:t>
        <a:bodyPr/>
        <a:lstStyle/>
        <a:p>
          <a:r>
            <a:rPr lang="ru-RU" sz="1600" dirty="0" smtClean="0"/>
            <a:t>практическая </a:t>
          </a:r>
          <a:r>
            <a:rPr lang="ru-RU" sz="1600" dirty="0" smtClean="0"/>
            <a:t>значимость</a:t>
          </a:r>
          <a:endParaRPr lang="ru-RU" sz="1600" dirty="0"/>
        </a:p>
      </dgm:t>
    </dgm:pt>
    <dgm:pt modelId="{122A4B26-2179-43BA-8A3A-EDF79A610A56}" type="parTrans" cxnId="{DFAF951C-4F93-4276-9E2A-1BA27F75C823}">
      <dgm:prSet/>
      <dgm:spPr/>
      <dgm:t>
        <a:bodyPr/>
        <a:lstStyle/>
        <a:p>
          <a:endParaRPr lang="ru-RU"/>
        </a:p>
      </dgm:t>
    </dgm:pt>
    <dgm:pt modelId="{BB1275ED-62A1-4775-AD1F-5837E5903B8B}" type="sibTrans" cxnId="{DFAF951C-4F93-4276-9E2A-1BA27F75C823}">
      <dgm:prSet/>
      <dgm:spPr/>
      <dgm:t>
        <a:bodyPr/>
        <a:lstStyle/>
        <a:p>
          <a:endParaRPr lang="ru-RU"/>
        </a:p>
      </dgm:t>
    </dgm:pt>
    <dgm:pt modelId="{FF95446B-DB76-4752-97B6-4A6BA942DCB8}" type="pres">
      <dgm:prSet presAssocID="{11B34673-8EC1-4520-9996-D2FC69250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A16D-42AE-4726-BF4F-1220AD67E51E}" type="pres">
      <dgm:prSet presAssocID="{D250F15B-4576-4A1C-81AB-4354C29360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AE720B4-AC04-4C91-8DE4-A6382BD5BBF0}" type="pres">
      <dgm:prSet presAssocID="{D250F15B-4576-4A1C-81AB-4354C2936032}" presName="parentText" presStyleLbl="node1" presStyleIdx="0" presStyleCnt="4" custScaleX="79980" custScaleY="45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62511-4F5E-4341-B876-73AC84BD4026}" type="pres">
      <dgm:prSet presAssocID="{D250F15B-4576-4A1C-81AB-4354C2936032}" presName="descendantText" presStyleLbl="alignAccFollowNode1" presStyleIdx="0" presStyleCnt="4" custScaleY="36685" custLinFactNeighborX="300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A067-69D7-4F2D-8308-DEC74901CE4A}" type="pres">
      <dgm:prSet presAssocID="{F1BA8905-86FD-4A5A-B039-2E824D39E82E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0BE2F35-79E4-4991-8022-143D1363CE84}" type="pres">
      <dgm:prSet presAssocID="{52EF3D0E-2B8D-4677-A5B3-FA2862C1AB9A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A9C81A8-218C-44BF-81DF-A1DC7D87F0FC}" type="pres">
      <dgm:prSet presAssocID="{52EF3D0E-2B8D-4677-A5B3-FA2862C1AB9A}" presName="parentText" presStyleLbl="node1" presStyleIdx="1" presStyleCnt="4" custScaleX="80180" custScaleY="3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55166-8D17-4966-BB82-431E2551AFBD}" type="pres">
      <dgm:prSet presAssocID="{52EF3D0E-2B8D-4677-A5B3-FA2862C1AB9A}" presName="descendantText" presStyleLbl="alignAccFollowNode1" presStyleIdx="1" presStyleCnt="4" custScaleY="5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B070-CB9E-429F-8C6F-93A7BB742493}" type="pres">
      <dgm:prSet presAssocID="{F68C87C2-264A-41D6-8724-DAA7D1336FED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5024C7C-EEE7-4AF9-BD0B-161318E391F1}" type="pres">
      <dgm:prSet presAssocID="{525CD412-B8E6-437E-8176-07962E5AA332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BA4AB2-EB84-46B6-84B9-0AE1EDBF09F2}" type="pres">
      <dgm:prSet presAssocID="{525CD412-B8E6-437E-8176-07962E5AA332}" presName="parentText" presStyleLbl="node1" presStyleIdx="2" presStyleCnt="4" custScaleX="80180" custScaleY="76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F413-339E-4B1C-8FB4-F2C59496625C}" type="pres">
      <dgm:prSet presAssocID="{525CD412-B8E6-437E-8176-07962E5AA332}" presName="descendantText" presStyleLbl="alignAccFollowNode1" presStyleIdx="2" presStyleCnt="4" custScaleY="104695" custLinFactNeighborX="0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997B-B563-4EAA-A154-4ED8F621D8AE}" type="pres">
      <dgm:prSet presAssocID="{ADF556F1-0EE8-4192-BDF7-287370B10883}" presName="sp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89B3D35-552D-4FF5-B09D-C5DED7BCDAAC}" type="pres">
      <dgm:prSet presAssocID="{7455C3AC-446A-49F5-ADE1-B059539AE1B5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F397A55-B689-47A1-AE52-0D09C4DC7158}" type="pres">
      <dgm:prSet presAssocID="{7455C3AC-446A-49F5-ADE1-B059539AE1B5}" presName="parentText" presStyleLbl="node1" presStyleIdx="3" presStyleCnt="4" custScaleX="80380" custScaleY="27520" custLinFactNeighborX="2603" custLinFactNeighborY="1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A3CC-D4CF-4281-AF8B-A10DDB86DC6D}" type="pres">
      <dgm:prSet presAssocID="{7455C3AC-446A-49F5-ADE1-B059539AE1B5}" presName="descendantText" presStyleLbl="alignAccFollowNode1" presStyleIdx="3" presStyleCnt="4" custScaleY="3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5E6C2-F4C7-41C2-AD99-9B423A353040}" srcId="{525CD412-B8E6-437E-8176-07962E5AA332}" destId="{50613B25-BDF5-4BED-ADFB-2A3DE15C4907}" srcOrd="4" destOrd="0" parTransId="{0EB080D2-FBB7-41CF-BD59-7587C62BAD0F}" sibTransId="{8F571641-9C1D-459A-B5F3-3DCA9636D2E1}"/>
    <dgm:cxn modelId="{8B6B187C-089E-40EA-94F6-42C5161A9580}" type="presOf" srcId="{50613B25-BDF5-4BED-ADFB-2A3DE15C4907}" destId="{6EF2F413-339E-4B1C-8FB4-F2C59496625C}" srcOrd="0" destOrd="4" presId="urn:microsoft.com/office/officeart/2005/8/layout/vList5"/>
    <dgm:cxn modelId="{AAA0AA71-F623-4A4B-8227-D22CC3E15CDB}" srcId="{11B34673-8EC1-4520-9996-D2FC69250C06}" destId="{7455C3AC-446A-49F5-ADE1-B059539AE1B5}" srcOrd="3" destOrd="0" parTransId="{C66671B2-B8F8-4105-B272-E08B986D0FAC}" sibTransId="{CF1F4FD8-4F7B-475E-81B0-8CB3377570B8}"/>
    <dgm:cxn modelId="{8907D335-9600-4920-92D7-8067A68A05E7}" srcId="{525CD412-B8E6-437E-8176-07962E5AA332}" destId="{BE927679-44A9-4AB7-8E4B-AF506C8885D1}" srcOrd="1" destOrd="0" parTransId="{E937BB42-DF86-4C70-B472-523EA61B6300}" sibTransId="{D21A12E5-EC15-46BE-890A-8D35C6DADCC6}"/>
    <dgm:cxn modelId="{0110ED68-8CD0-4499-90FA-16D4264ACEB6}" type="presOf" srcId="{52EF3D0E-2B8D-4677-A5B3-FA2862C1AB9A}" destId="{5A9C81A8-218C-44BF-81DF-A1DC7D87F0FC}" srcOrd="0" destOrd="0" presId="urn:microsoft.com/office/officeart/2005/8/layout/vList5"/>
    <dgm:cxn modelId="{BFECA6D4-DE0E-4759-9893-771450AB1417}" type="presOf" srcId="{D250F15B-4576-4A1C-81AB-4354C2936032}" destId="{DAE720B4-AC04-4C91-8DE4-A6382BD5BBF0}" srcOrd="0" destOrd="0" presId="urn:microsoft.com/office/officeart/2005/8/layout/vList5"/>
    <dgm:cxn modelId="{231FF24A-C44B-49D5-9FDD-E645181440B1}" type="presOf" srcId="{CE2F39B7-263B-463F-9A8D-C50B7DB4F54E}" destId="{DA155166-8D17-4966-BB82-431E2551AFBD}" srcOrd="0" destOrd="1" presId="urn:microsoft.com/office/officeart/2005/8/layout/vList5"/>
    <dgm:cxn modelId="{123637E6-86BA-47CE-BEFF-D8739E60CCC5}" srcId="{525CD412-B8E6-437E-8176-07962E5AA332}" destId="{D809CFA4-44A0-4117-8039-34CBB09F5502}" srcOrd="0" destOrd="0" parTransId="{B080A0C7-B622-4FFE-A228-A1AE23C40109}" sibTransId="{4080D867-09D2-4360-9A00-0CBE09B63721}"/>
    <dgm:cxn modelId="{B073BB6F-9B49-4917-B626-830146813EB0}" type="presOf" srcId="{D809CFA4-44A0-4117-8039-34CBB09F5502}" destId="{6EF2F413-339E-4B1C-8FB4-F2C59496625C}" srcOrd="0" destOrd="0" presId="urn:microsoft.com/office/officeart/2005/8/layout/vList5"/>
    <dgm:cxn modelId="{48C36C03-BD0C-479B-A0B6-BF414E1B31E8}" srcId="{D250F15B-4576-4A1C-81AB-4354C2936032}" destId="{EC1FFC7B-F7A9-44E5-952C-6A998019DF76}" srcOrd="0" destOrd="0" parTransId="{9B3F5C74-B5FC-490F-8D8C-5D6D6FD8C2EE}" sibTransId="{A330FCAA-1B27-455D-A726-D8F5DCD92BF5}"/>
    <dgm:cxn modelId="{68DD20D4-DEC2-4235-81EF-D69C01B0D7C2}" type="presOf" srcId="{1ECED7E7-3F57-4DEA-A635-33C4FA47FBF9}" destId="{DA155166-8D17-4966-BB82-431E2551AFBD}" srcOrd="0" destOrd="0" presId="urn:microsoft.com/office/officeart/2005/8/layout/vList5"/>
    <dgm:cxn modelId="{9635C2C8-6351-43BF-840D-B3D6DAF2A9F4}" srcId="{7455C3AC-446A-49F5-ADE1-B059539AE1B5}" destId="{A970C674-1A5F-43D7-BFE3-1DFB0BD6576E}" srcOrd="0" destOrd="0" parTransId="{FE4D7076-1E74-437D-A2CD-66620A00C84F}" sibTransId="{81AEE409-4458-47E0-8546-C1F196B61852}"/>
    <dgm:cxn modelId="{AF699FE5-8226-4BBD-8EBD-A0E9BEAB0599}" type="presOf" srcId="{1D5C7C04-13E1-47E9-9A07-91F58794BD95}" destId="{6EF2F413-339E-4B1C-8FB4-F2C59496625C}" srcOrd="0" destOrd="3" presId="urn:microsoft.com/office/officeart/2005/8/layout/vList5"/>
    <dgm:cxn modelId="{D4E0A9DE-0326-4523-A4A4-4C4FA7077EAA}" srcId="{525CD412-B8E6-437E-8176-07962E5AA332}" destId="{1D5C7C04-13E1-47E9-9A07-91F58794BD95}" srcOrd="3" destOrd="0" parTransId="{76743CBE-D79F-40B9-8FBF-657EBDA08426}" sibTransId="{81C208C1-860D-4919-BFF6-0C80CB43836B}"/>
    <dgm:cxn modelId="{211DB3D7-17AB-4668-B428-ADB2463FE9B7}" srcId="{52EF3D0E-2B8D-4677-A5B3-FA2862C1AB9A}" destId="{7E9D547D-D560-4476-910A-91314D338ABE}" srcOrd="2" destOrd="0" parTransId="{19FEAF77-3752-498A-9B69-B5C2EBAF4349}" sibTransId="{107C1259-75A5-40FE-B815-FD50D01C4AF9}"/>
    <dgm:cxn modelId="{BA45636D-6554-47A1-87A6-3FAA2BCDA0AE}" srcId="{11B34673-8EC1-4520-9996-D2FC69250C06}" destId="{52EF3D0E-2B8D-4677-A5B3-FA2862C1AB9A}" srcOrd="1" destOrd="0" parTransId="{5FD1CC68-D509-4DC6-9B51-DDF18DDD26A1}" sibTransId="{F68C87C2-264A-41D6-8724-DAA7D1336FED}"/>
    <dgm:cxn modelId="{3399AD15-2C7A-42D5-A6F7-A423F20500AF}" type="presOf" srcId="{7455C3AC-446A-49F5-ADE1-B059539AE1B5}" destId="{BF397A55-B689-47A1-AE52-0D09C4DC7158}" srcOrd="0" destOrd="0" presId="urn:microsoft.com/office/officeart/2005/8/layout/vList5"/>
    <dgm:cxn modelId="{768FE345-CD08-45EB-909D-BBD835D584DE}" srcId="{11B34673-8EC1-4520-9996-D2FC69250C06}" destId="{525CD412-B8E6-437E-8176-07962E5AA332}" srcOrd="2" destOrd="0" parTransId="{9374F214-89E1-4FD1-8D42-7BEFE6A25FE2}" sibTransId="{ADF556F1-0EE8-4192-BDF7-287370B10883}"/>
    <dgm:cxn modelId="{420F5A4B-C5E5-463B-8BBF-0F12EC7ECD17}" srcId="{52EF3D0E-2B8D-4677-A5B3-FA2862C1AB9A}" destId="{CE2F39B7-263B-463F-9A8D-C50B7DB4F54E}" srcOrd="1" destOrd="0" parTransId="{78EE7354-6699-498A-8E2D-46D66ABEF29B}" sibTransId="{2C61B39C-FC64-4B87-85C4-EC91C9BE27EB}"/>
    <dgm:cxn modelId="{370CCF92-5B3F-4D25-A2C2-C532B01E9DC7}" type="presOf" srcId="{7E9D547D-D560-4476-910A-91314D338ABE}" destId="{DA155166-8D17-4966-BB82-431E2551AFBD}" srcOrd="0" destOrd="2" presId="urn:microsoft.com/office/officeart/2005/8/layout/vList5"/>
    <dgm:cxn modelId="{922CDD6C-6B38-4CAF-A257-BFD377879BBA}" type="presOf" srcId="{11B34673-8EC1-4520-9996-D2FC69250C06}" destId="{FF95446B-DB76-4752-97B6-4A6BA942DCB8}" srcOrd="0" destOrd="0" presId="urn:microsoft.com/office/officeart/2005/8/layout/vList5"/>
    <dgm:cxn modelId="{09E17EBE-070A-4039-AEBE-0B8BDB952E22}" type="presOf" srcId="{C22FF725-6049-4E11-9C5C-9924D44CEE40}" destId="{6EF2F413-339E-4B1C-8FB4-F2C59496625C}" srcOrd="0" destOrd="5" presId="urn:microsoft.com/office/officeart/2005/8/layout/vList5"/>
    <dgm:cxn modelId="{DFAF951C-4F93-4276-9E2A-1BA27F75C823}" srcId="{525CD412-B8E6-437E-8176-07962E5AA332}" destId="{C22FF725-6049-4E11-9C5C-9924D44CEE40}" srcOrd="5" destOrd="0" parTransId="{122A4B26-2179-43BA-8A3A-EDF79A610A56}" sibTransId="{BB1275ED-62A1-4775-AD1F-5837E5903B8B}"/>
    <dgm:cxn modelId="{48624E81-851D-4E57-B96B-4790E8D66D1F}" srcId="{52EF3D0E-2B8D-4677-A5B3-FA2862C1AB9A}" destId="{1ECED7E7-3F57-4DEA-A635-33C4FA47FBF9}" srcOrd="0" destOrd="0" parTransId="{39CD8FB7-B48E-4082-856F-8F23AC3E5C8D}" sibTransId="{39E379C9-E3AD-45DA-8081-CE2834529B6F}"/>
    <dgm:cxn modelId="{871BA5DA-AB72-44C2-86CB-0428558E58BD}" type="presOf" srcId="{A970C674-1A5F-43D7-BFE3-1DFB0BD6576E}" destId="{4926A3CC-D4CF-4281-AF8B-A10DDB86DC6D}" srcOrd="0" destOrd="0" presId="urn:microsoft.com/office/officeart/2005/8/layout/vList5"/>
    <dgm:cxn modelId="{C77EDFAC-360E-4F18-8C37-5E488D6B5CF4}" srcId="{525CD412-B8E6-437E-8176-07962E5AA332}" destId="{C6FCD47C-420D-49E5-BF1A-EA37992E06D5}" srcOrd="2" destOrd="0" parTransId="{E0B8C8D6-E36A-4BA3-9D69-51C046F3A871}" sibTransId="{FFBB3D8E-8016-474A-B5E0-A4EDB58C0BC3}"/>
    <dgm:cxn modelId="{20152D0B-0B25-40F9-8102-10E949D40600}" srcId="{11B34673-8EC1-4520-9996-D2FC69250C06}" destId="{D250F15B-4576-4A1C-81AB-4354C2936032}" srcOrd="0" destOrd="0" parTransId="{835E1ECD-559E-4421-BE50-3E943ED39515}" sibTransId="{F1BA8905-86FD-4A5A-B039-2E824D39E82E}"/>
    <dgm:cxn modelId="{42FF6898-7596-4E03-B60E-09B5687B32A5}" type="presOf" srcId="{EC1FFC7B-F7A9-44E5-952C-6A998019DF76}" destId="{AB762511-4F5E-4341-B876-73AC84BD4026}" srcOrd="0" destOrd="0" presId="urn:microsoft.com/office/officeart/2005/8/layout/vList5"/>
    <dgm:cxn modelId="{2A9AE15E-12FD-4D93-B47B-F952E0BE26A2}" type="presOf" srcId="{C6FCD47C-420D-49E5-BF1A-EA37992E06D5}" destId="{6EF2F413-339E-4B1C-8FB4-F2C59496625C}" srcOrd="0" destOrd="2" presId="urn:microsoft.com/office/officeart/2005/8/layout/vList5"/>
    <dgm:cxn modelId="{3A21E48F-4E5A-4089-BEE1-0C1D07027FD5}" type="presOf" srcId="{BE927679-44A9-4AB7-8E4B-AF506C8885D1}" destId="{6EF2F413-339E-4B1C-8FB4-F2C59496625C}" srcOrd="0" destOrd="1" presId="urn:microsoft.com/office/officeart/2005/8/layout/vList5"/>
    <dgm:cxn modelId="{FA1887F1-55E7-4C86-AF01-7CB6CCDBE47C}" type="presOf" srcId="{525CD412-B8E6-437E-8176-07962E5AA332}" destId="{51BA4AB2-EB84-46B6-84B9-0AE1EDBF09F2}" srcOrd="0" destOrd="0" presId="urn:microsoft.com/office/officeart/2005/8/layout/vList5"/>
    <dgm:cxn modelId="{37E03965-298C-46FF-86DB-2F03907338C8}" type="presParOf" srcId="{FF95446B-DB76-4752-97B6-4A6BA942DCB8}" destId="{EEC0A16D-42AE-4726-BF4F-1220AD67E51E}" srcOrd="0" destOrd="0" presId="urn:microsoft.com/office/officeart/2005/8/layout/vList5"/>
    <dgm:cxn modelId="{D2452325-309D-432A-9546-CFE55F9F4C4E}" type="presParOf" srcId="{EEC0A16D-42AE-4726-BF4F-1220AD67E51E}" destId="{DAE720B4-AC04-4C91-8DE4-A6382BD5BBF0}" srcOrd="0" destOrd="0" presId="urn:microsoft.com/office/officeart/2005/8/layout/vList5"/>
    <dgm:cxn modelId="{C1B7A91E-6327-41E2-BC2D-7A2478ABB3D9}" type="presParOf" srcId="{EEC0A16D-42AE-4726-BF4F-1220AD67E51E}" destId="{AB762511-4F5E-4341-B876-73AC84BD4026}" srcOrd="1" destOrd="0" presId="urn:microsoft.com/office/officeart/2005/8/layout/vList5"/>
    <dgm:cxn modelId="{BEB0885C-2435-44E1-AE81-5AD1D77AED72}" type="presParOf" srcId="{FF95446B-DB76-4752-97B6-4A6BA942DCB8}" destId="{7B0AA067-69D7-4F2D-8308-DEC74901CE4A}" srcOrd="1" destOrd="0" presId="urn:microsoft.com/office/officeart/2005/8/layout/vList5"/>
    <dgm:cxn modelId="{A9A5504B-D9EF-420D-884F-993AAFAB30FB}" type="presParOf" srcId="{FF95446B-DB76-4752-97B6-4A6BA942DCB8}" destId="{F0BE2F35-79E4-4991-8022-143D1363CE84}" srcOrd="2" destOrd="0" presId="urn:microsoft.com/office/officeart/2005/8/layout/vList5"/>
    <dgm:cxn modelId="{DA854BDE-75DF-4B80-8CEA-5D46C055C2B1}" type="presParOf" srcId="{F0BE2F35-79E4-4991-8022-143D1363CE84}" destId="{5A9C81A8-218C-44BF-81DF-A1DC7D87F0FC}" srcOrd="0" destOrd="0" presId="urn:microsoft.com/office/officeart/2005/8/layout/vList5"/>
    <dgm:cxn modelId="{332D4642-91B5-41BA-A6C0-11578A5393B6}" type="presParOf" srcId="{F0BE2F35-79E4-4991-8022-143D1363CE84}" destId="{DA155166-8D17-4966-BB82-431E2551AFBD}" srcOrd="1" destOrd="0" presId="urn:microsoft.com/office/officeart/2005/8/layout/vList5"/>
    <dgm:cxn modelId="{4C134699-211A-4B59-8F0A-74B005138FD8}" type="presParOf" srcId="{FF95446B-DB76-4752-97B6-4A6BA942DCB8}" destId="{7322B070-CB9E-429F-8C6F-93A7BB742493}" srcOrd="3" destOrd="0" presId="urn:microsoft.com/office/officeart/2005/8/layout/vList5"/>
    <dgm:cxn modelId="{7F775D49-020D-42F9-BF33-E1796F0E7819}" type="presParOf" srcId="{FF95446B-DB76-4752-97B6-4A6BA942DCB8}" destId="{D5024C7C-EEE7-4AF9-BD0B-161318E391F1}" srcOrd="4" destOrd="0" presId="urn:microsoft.com/office/officeart/2005/8/layout/vList5"/>
    <dgm:cxn modelId="{E98C06AB-6FF8-4950-8BB3-09796933C32A}" type="presParOf" srcId="{D5024C7C-EEE7-4AF9-BD0B-161318E391F1}" destId="{51BA4AB2-EB84-46B6-84B9-0AE1EDBF09F2}" srcOrd="0" destOrd="0" presId="urn:microsoft.com/office/officeart/2005/8/layout/vList5"/>
    <dgm:cxn modelId="{5015B33C-890B-44F6-AC21-21F09AFA1F62}" type="presParOf" srcId="{D5024C7C-EEE7-4AF9-BD0B-161318E391F1}" destId="{6EF2F413-339E-4B1C-8FB4-F2C59496625C}" srcOrd="1" destOrd="0" presId="urn:microsoft.com/office/officeart/2005/8/layout/vList5"/>
    <dgm:cxn modelId="{820D971E-74EA-4E21-88DF-A7102CCECF4B}" type="presParOf" srcId="{FF95446B-DB76-4752-97B6-4A6BA942DCB8}" destId="{DB37997B-B563-4EAA-A154-4ED8F621D8AE}" srcOrd="5" destOrd="0" presId="urn:microsoft.com/office/officeart/2005/8/layout/vList5"/>
    <dgm:cxn modelId="{AD9A0F3E-9E87-4C9C-ADA8-6DFA74B767F1}" type="presParOf" srcId="{FF95446B-DB76-4752-97B6-4A6BA942DCB8}" destId="{889B3D35-552D-4FF5-B09D-C5DED7BCDAAC}" srcOrd="6" destOrd="0" presId="urn:microsoft.com/office/officeart/2005/8/layout/vList5"/>
    <dgm:cxn modelId="{95CEAC4B-81E0-479E-A7A5-7E4C47689BE7}" type="presParOf" srcId="{889B3D35-552D-4FF5-B09D-C5DED7BCDAAC}" destId="{BF397A55-B689-47A1-AE52-0D09C4DC7158}" srcOrd="0" destOrd="0" presId="urn:microsoft.com/office/officeart/2005/8/layout/vList5"/>
    <dgm:cxn modelId="{99BC61AA-DAF7-470E-8C53-FC5B468A3581}" type="presParOf" srcId="{889B3D35-552D-4FF5-B09D-C5DED7BCDAAC}" destId="{4926A3CC-D4CF-4281-AF8B-A10DDB86D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60C25-C03C-4BD6-8EA4-82995E4B350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458C8-7044-4BA1-9015-91EEC7F4531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en-US" sz="1800" b="1" dirty="0" smtClean="0">
              <a:solidFill>
                <a:schemeClr val="bg1"/>
              </a:solidFill>
            </a:rPr>
            <a:t>I </a:t>
          </a:r>
          <a:r>
            <a:rPr lang="ru-RU" sz="1800" b="1" dirty="0" smtClean="0">
              <a:solidFill>
                <a:schemeClr val="bg1"/>
              </a:solidFill>
            </a:rPr>
            <a:t>этап</a:t>
          </a:r>
          <a:endParaRPr lang="ru-RU" sz="1800" b="1" dirty="0">
            <a:solidFill>
              <a:schemeClr val="bg1"/>
            </a:solidFill>
          </a:endParaRPr>
        </a:p>
      </dgm:t>
    </dgm:pt>
    <dgm:pt modelId="{2679C3ED-6064-4467-A1BD-A4F39B3F1061}" type="parTrans" cxnId="{55FF3946-A93B-4D84-A624-10345EE4A6A8}">
      <dgm:prSet/>
      <dgm:spPr/>
      <dgm:t>
        <a:bodyPr/>
        <a:lstStyle/>
        <a:p>
          <a:endParaRPr lang="ru-RU"/>
        </a:p>
      </dgm:t>
    </dgm:pt>
    <dgm:pt modelId="{50028795-BB07-4872-AE57-2DD8A0723D37}" type="sibTrans" cxnId="{55FF3946-A93B-4D84-A624-10345EE4A6A8}">
      <dgm:prSet/>
      <dgm:spPr/>
      <dgm:t>
        <a:bodyPr/>
        <a:lstStyle/>
        <a:p>
          <a:endParaRPr lang="ru-RU"/>
        </a:p>
      </dgm:t>
    </dgm:pt>
    <dgm:pt modelId="{113A102B-B41A-4E97-8B4F-067EA91C917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chemeClr val="bg1"/>
              </a:solidFill>
            </a:rPr>
            <a:t>III </a:t>
          </a:r>
          <a:r>
            <a:rPr lang="ru-RU" b="1" dirty="0" smtClean="0">
              <a:solidFill>
                <a:schemeClr val="bg1"/>
              </a:solidFill>
            </a:rPr>
            <a:t>этап</a:t>
          </a:r>
        </a:p>
        <a:p>
          <a:pPr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0AB8F2-7CB7-42BE-BF5E-4100CCA7DC28}" type="parTrans" cxnId="{2EF67CD5-46AD-4FB9-8C0F-8E59D4CCBC95}">
      <dgm:prSet/>
      <dgm:spPr/>
      <dgm:t>
        <a:bodyPr/>
        <a:lstStyle/>
        <a:p>
          <a:endParaRPr lang="ru-RU"/>
        </a:p>
      </dgm:t>
    </dgm:pt>
    <dgm:pt modelId="{9412A63A-88BF-4BE0-8804-EF2BB611D1AC}" type="sibTrans" cxnId="{2EF67CD5-46AD-4FB9-8C0F-8E59D4CCBC95}">
      <dgm:prSet/>
      <dgm:spPr/>
      <dgm:t>
        <a:bodyPr/>
        <a:lstStyle/>
        <a:p>
          <a:endParaRPr lang="ru-RU"/>
        </a:p>
      </dgm:t>
    </dgm:pt>
    <dgm:pt modelId="{FC1C69CB-3FD2-4615-96D2-BB478BFE25E7}">
      <dgm:prSet custT="1"/>
      <dgm:spPr/>
      <dgm:t>
        <a:bodyPr/>
        <a:lstStyle/>
        <a:p>
          <a:r>
            <a:rPr lang="ru-RU" sz="3200" dirty="0" smtClean="0"/>
            <a:t>14 января по 08 февраля 2019 г.</a:t>
          </a:r>
          <a:endParaRPr lang="ru-RU" sz="3200" dirty="0"/>
        </a:p>
      </dgm:t>
    </dgm:pt>
    <dgm:pt modelId="{AD63B28C-6401-4767-965C-36F9C0A99457}" type="parTrans" cxnId="{0F82470B-66B1-4299-A614-D928807CF55D}">
      <dgm:prSet/>
      <dgm:spPr/>
    </dgm:pt>
    <dgm:pt modelId="{52591B68-9E5C-43B2-B72E-BD4D693ADD5A}" type="sibTrans" cxnId="{0F82470B-66B1-4299-A614-D928807CF55D}">
      <dgm:prSet/>
      <dgm:spPr/>
    </dgm:pt>
    <dgm:pt modelId="{1B49E33A-8E07-4210-9C4A-35923B57BF50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II </a:t>
          </a:r>
          <a:r>
            <a:rPr lang="ru-RU" sz="1800" b="1" dirty="0" smtClean="0">
              <a:solidFill>
                <a:schemeClr val="bg1"/>
              </a:solidFill>
            </a:rPr>
            <a:t>этап</a:t>
          </a:r>
          <a:endParaRPr lang="ru-RU" sz="1800" b="1" dirty="0">
            <a:solidFill>
              <a:schemeClr val="bg1"/>
            </a:solidFill>
          </a:endParaRPr>
        </a:p>
      </dgm:t>
    </dgm:pt>
    <dgm:pt modelId="{140A51CC-09CA-49B4-BDCC-26DFC8D32B12}" type="parTrans" cxnId="{B47725D7-00A3-48FE-B777-53FB767488F5}">
      <dgm:prSet/>
      <dgm:spPr/>
      <dgm:t>
        <a:bodyPr/>
        <a:lstStyle/>
        <a:p>
          <a:endParaRPr lang="ru-RU"/>
        </a:p>
      </dgm:t>
    </dgm:pt>
    <dgm:pt modelId="{E228172B-32C4-4AC0-9DB8-19DAAE59B2B4}" type="sibTrans" cxnId="{B47725D7-00A3-48FE-B777-53FB767488F5}">
      <dgm:prSet/>
      <dgm:spPr/>
      <dgm:t>
        <a:bodyPr/>
        <a:lstStyle/>
        <a:p>
          <a:endParaRPr lang="ru-RU"/>
        </a:p>
      </dgm:t>
    </dgm:pt>
    <dgm:pt modelId="{D96C4C4C-D0E9-4122-A3C6-5C9F40DD33AD}">
      <dgm:prSet custT="1"/>
      <dgm:spPr/>
      <dgm:t>
        <a:bodyPr/>
        <a:lstStyle/>
        <a:p>
          <a:r>
            <a:rPr lang="ru-RU" sz="3200" dirty="0" smtClean="0"/>
            <a:t>09 февраля 09 марта 2019 г</a:t>
          </a:r>
          <a:r>
            <a:rPr lang="en-US" sz="3200" dirty="0" smtClean="0"/>
            <a:t>.</a:t>
          </a:r>
          <a:endParaRPr lang="ru-RU" sz="3200" dirty="0"/>
        </a:p>
      </dgm:t>
    </dgm:pt>
    <dgm:pt modelId="{A88CCD1B-6867-4704-9D79-1605902362EF}" type="parTrans" cxnId="{CD0B20C3-5A3E-44CB-BA4E-ECC0904C2FAB}">
      <dgm:prSet/>
      <dgm:spPr/>
    </dgm:pt>
    <dgm:pt modelId="{29CFA858-86C8-4B2F-85FE-A3640095FEDB}" type="sibTrans" cxnId="{CD0B20C3-5A3E-44CB-BA4E-ECC0904C2FAB}">
      <dgm:prSet/>
      <dgm:spPr/>
    </dgm:pt>
    <dgm:pt modelId="{C14ED022-19E2-4B0D-A14E-FEB150230E7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dirty="0" smtClean="0"/>
            <a:t> награждение 21 марта 2019 г. </a:t>
          </a:r>
        </a:p>
        <a:p>
          <a:pPr marL="285750" indent="0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500" dirty="0"/>
        </a:p>
      </dgm:t>
    </dgm:pt>
    <dgm:pt modelId="{C937A8E7-9A43-4BCA-A5AE-78DCA83F280E}" type="parTrans" cxnId="{4441B16B-90B8-41CB-B566-02DB6456B647}">
      <dgm:prSet/>
      <dgm:spPr/>
    </dgm:pt>
    <dgm:pt modelId="{49187483-DD35-4D8D-8BFE-834C168FD9B4}" type="sibTrans" cxnId="{4441B16B-90B8-41CB-B566-02DB6456B647}">
      <dgm:prSet/>
      <dgm:spPr/>
    </dgm:pt>
    <dgm:pt modelId="{C98ABD49-5EA1-4708-8C53-3CC067BEB4DF}" type="pres">
      <dgm:prSet presAssocID="{72660C25-C03C-4BD6-8EA4-82995E4B35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BFF52-CE3E-48B1-8573-2811B2F83CFC}" type="pres">
      <dgm:prSet presAssocID="{9B8458C8-7044-4BA1-9015-91EEC7F45311}" presName="composite" presStyleCnt="0"/>
      <dgm:spPr/>
    </dgm:pt>
    <dgm:pt modelId="{FD4516EF-523A-4E0A-8774-C4436150AA5C}" type="pres">
      <dgm:prSet presAssocID="{9B8458C8-7044-4BA1-9015-91EEC7F453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AB409-BA21-4854-A3A3-FA50E83E2176}" type="pres">
      <dgm:prSet presAssocID="{9B8458C8-7044-4BA1-9015-91EEC7F453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D71E-90FC-4B36-8BA4-EC781F6D9134}" type="pres">
      <dgm:prSet presAssocID="{50028795-BB07-4872-AE57-2DD8A0723D37}" presName="sp" presStyleCnt="0"/>
      <dgm:spPr/>
    </dgm:pt>
    <dgm:pt modelId="{F8AB122C-9973-4257-B9DF-9D314DE8D2D7}" type="pres">
      <dgm:prSet presAssocID="{1B49E33A-8E07-4210-9C4A-35923B57BF50}" presName="composite" presStyleCnt="0"/>
      <dgm:spPr/>
    </dgm:pt>
    <dgm:pt modelId="{8CB3AC17-C5A2-4640-B94D-3505428778D9}" type="pres">
      <dgm:prSet presAssocID="{1B49E33A-8E07-4210-9C4A-35923B57BF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F7960-7766-48CE-AA2A-5BBDF8A1A88D}" type="pres">
      <dgm:prSet presAssocID="{1B49E33A-8E07-4210-9C4A-35923B57BF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DACCE-E76F-424C-85AA-A80FC7F251D1}" type="pres">
      <dgm:prSet presAssocID="{E228172B-32C4-4AC0-9DB8-19DAAE59B2B4}" presName="sp" presStyleCnt="0"/>
      <dgm:spPr/>
    </dgm:pt>
    <dgm:pt modelId="{F8004323-82DB-40FF-820E-A7C8690753EB}" type="pres">
      <dgm:prSet presAssocID="{113A102B-B41A-4E97-8B4F-067EA91C9171}" presName="composite" presStyleCnt="0"/>
      <dgm:spPr/>
    </dgm:pt>
    <dgm:pt modelId="{C8B5C2EE-8738-46CA-9BB8-6981997454EB}" type="pres">
      <dgm:prSet presAssocID="{113A102B-B41A-4E97-8B4F-067EA91C917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37BEC-5CCC-4EC2-981D-D9E8AD597A6E}" type="pres">
      <dgm:prSet presAssocID="{113A102B-B41A-4E97-8B4F-067EA91C917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1B16B-90B8-41CB-B566-02DB6456B647}" srcId="{113A102B-B41A-4E97-8B4F-067EA91C9171}" destId="{C14ED022-19E2-4B0D-A14E-FEB150230E7D}" srcOrd="0" destOrd="0" parTransId="{C937A8E7-9A43-4BCA-A5AE-78DCA83F280E}" sibTransId="{49187483-DD35-4D8D-8BFE-834C168FD9B4}"/>
    <dgm:cxn modelId="{55FF3946-A93B-4D84-A624-10345EE4A6A8}" srcId="{72660C25-C03C-4BD6-8EA4-82995E4B3508}" destId="{9B8458C8-7044-4BA1-9015-91EEC7F45311}" srcOrd="0" destOrd="0" parTransId="{2679C3ED-6064-4467-A1BD-A4F39B3F1061}" sibTransId="{50028795-BB07-4872-AE57-2DD8A0723D37}"/>
    <dgm:cxn modelId="{B47725D7-00A3-48FE-B777-53FB767488F5}" srcId="{72660C25-C03C-4BD6-8EA4-82995E4B3508}" destId="{1B49E33A-8E07-4210-9C4A-35923B57BF50}" srcOrd="1" destOrd="0" parTransId="{140A51CC-09CA-49B4-BDCC-26DFC8D32B12}" sibTransId="{E228172B-32C4-4AC0-9DB8-19DAAE59B2B4}"/>
    <dgm:cxn modelId="{62A22068-1911-4CC5-97D0-9B09FDAC49F3}" type="presOf" srcId="{FC1C69CB-3FD2-4615-96D2-BB478BFE25E7}" destId="{475AB409-BA21-4854-A3A3-FA50E83E2176}" srcOrd="0" destOrd="0" presId="urn:microsoft.com/office/officeart/2005/8/layout/chevron2"/>
    <dgm:cxn modelId="{B27F5B53-A172-48CE-9CB3-D4FAA02BA20D}" type="presOf" srcId="{113A102B-B41A-4E97-8B4F-067EA91C9171}" destId="{C8B5C2EE-8738-46CA-9BB8-6981997454EB}" srcOrd="0" destOrd="0" presId="urn:microsoft.com/office/officeart/2005/8/layout/chevron2"/>
    <dgm:cxn modelId="{58AB1DA5-4D2C-481C-A839-64F13DCE343F}" type="presOf" srcId="{72660C25-C03C-4BD6-8EA4-82995E4B3508}" destId="{C98ABD49-5EA1-4708-8C53-3CC067BEB4DF}" srcOrd="0" destOrd="0" presId="urn:microsoft.com/office/officeart/2005/8/layout/chevron2"/>
    <dgm:cxn modelId="{0F82470B-66B1-4299-A614-D928807CF55D}" srcId="{9B8458C8-7044-4BA1-9015-91EEC7F45311}" destId="{FC1C69CB-3FD2-4615-96D2-BB478BFE25E7}" srcOrd="0" destOrd="0" parTransId="{AD63B28C-6401-4767-965C-36F9C0A99457}" sibTransId="{52591B68-9E5C-43B2-B72E-BD4D693ADD5A}"/>
    <dgm:cxn modelId="{FFCBDDC7-1263-4554-AF0C-DF1906758B26}" type="presOf" srcId="{D96C4C4C-D0E9-4122-A3C6-5C9F40DD33AD}" destId="{209F7960-7766-48CE-AA2A-5BBDF8A1A88D}" srcOrd="0" destOrd="0" presId="urn:microsoft.com/office/officeart/2005/8/layout/chevron2"/>
    <dgm:cxn modelId="{CD0B20C3-5A3E-44CB-BA4E-ECC0904C2FAB}" srcId="{1B49E33A-8E07-4210-9C4A-35923B57BF50}" destId="{D96C4C4C-D0E9-4122-A3C6-5C9F40DD33AD}" srcOrd="0" destOrd="0" parTransId="{A88CCD1B-6867-4704-9D79-1605902362EF}" sibTransId="{29CFA858-86C8-4B2F-85FE-A3640095FEDB}"/>
    <dgm:cxn modelId="{2EF67CD5-46AD-4FB9-8C0F-8E59D4CCBC95}" srcId="{72660C25-C03C-4BD6-8EA4-82995E4B3508}" destId="{113A102B-B41A-4E97-8B4F-067EA91C9171}" srcOrd="2" destOrd="0" parTransId="{8C0AB8F2-7CB7-42BE-BF5E-4100CCA7DC28}" sibTransId="{9412A63A-88BF-4BE0-8804-EF2BB611D1AC}"/>
    <dgm:cxn modelId="{F6B2586F-170E-46BC-AAB2-FAF508E4E5FC}" type="presOf" srcId="{9B8458C8-7044-4BA1-9015-91EEC7F45311}" destId="{FD4516EF-523A-4E0A-8774-C4436150AA5C}" srcOrd="0" destOrd="0" presId="urn:microsoft.com/office/officeart/2005/8/layout/chevron2"/>
    <dgm:cxn modelId="{7D0C44C3-1289-4E60-AD83-449595DF1D57}" type="presOf" srcId="{1B49E33A-8E07-4210-9C4A-35923B57BF50}" destId="{8CB3AC17-C5A2-4640-B94D-3505428778D9}" srcOrd="0" destOrd="0" presId="urn:microsoft.com/office/officeart/2005/8/layout/chevron2"/>
    <dgm:cxn modelId="{5442E551-B738-4CD3-A86D-5F00F90046B1}" type="presOf" srcId="{C14ED022-19E2-4B0D-A14E-FEB150230E7D}" destId="{A1137BEC-5CCC-4EC2-981D-D9E8AD597A6E}" srcOrd="0" destOrd="0" presId="urn:microsoft.com/office/officeart/2005/8/layout/chevron2"/>
    <dgm:cxn modelId="{98253F09-F71D-4F6C-B928-6936FAB936F5}" type="presParOf" srcId="{C98ABD49-5EA1-4708-8C53-3CC067BEB4DF}" destId="{4E0BFF52-CE3E-48B1-8573-2811B2F83CFC}" srcOrd="0" destOrd="0" presId="urn:microsoft.com/office/officeart/2005/8/layout/chevron2"/>
    <dgm:cxn modelId="{8B422128-BE04-4BEC-92C6-27902DB38FDF}" type="presParOf" srcId="{4E0BFF52-CE3E-48B1-8573-2811B2F83CFC}" destId="{FD4516EF-523A-4E0A-8774-C4436150AA5C}" srcOrd="0" destOrd="0" presId="urn:microsoft.com/office/officeart/2005/8/layout/chevron2"/>
    <dgm:cxn modelId="{0D0C2258-EC86-4A46-99E4-941A6306CDA1}" type="presParOf" srcId="{4E0BFF52-CE3E-48B1-8573-2811B2F83CFC}" destId="{475AB409-BA21-4854-A3A3-FA50E83E2176}" srcOrd="1" destOrd="0" presId="urn:microsoft.com/office/officeart/2005/8/layout/chevron2"/>
    <dgm:cxn modelId="{792E5E28-1B42-4F36-BD6B-47EE12B94635}" type="presParOf" srcId="{C98ABD49-5EA1-4708-8C53-3CC067BEB4DF}" destId="{6D15D71E-90FC-4B36-8BA4-EC781F6D9134}" srcOrd="1" destOrd="0" presId="urn:microsoft.com/office/officeart/2005/8/layout/chevron2"/>
    <dgm:cxn modelId="{1F8D6429-044B-4EA0-8063-58345F45B2C2}" type="presParOf" srcId="{C98ABD49-5EA1-4708-8C53-3CC067BEB4DF}" destId="{F8AB122C-9973-4257-B9DF-9D314DE8D2D7}" srcOrd="2" destOrd="0" presId="urn:microsoft.com/office/officeart/2005/8/layout/chevron2"/>
    <dgm:cxn modelId="{849959A4-0DD5-4498-9080-02EE22EA4A6C}" type="presParOf" srcId="{F8AB122C-9973-4257-B9DF-9D314DE8D2D7}" destId="{8CB3AC17-C5A2-4640-B94D-3505428778D9}" srcOrd="0" destOrd="0" presId="urn:microsoft.com/office/officeart/2005/8/layout/chevron2"/>
    <dgm:cxn modelId="{BFEE4EA7-2513-41FB-9243-D4498746F13D}" type="presParOf" srcId="{F8AB122C-9973-4257-B9DF-9D314DE8D2D7}" destId="{209F7960-7766-48CE-AA2A-5BBDF8A1A88D}" srcOrd="1" destOrd="0" presId="urn:microsoft.com/office/officeart/2005/8/layout/chevron2"/>
    <dgm:cxn modelId="{B7F39395-5EEC-46E0-87A1-42C8BC2706E1}" type="presParOf" srcId="{C98ABD49-5EA1-4708-8C53-3CC067BEB4DF}" destId="{CEBDACCE-E76F-424C-85AA-A80FC7F251D1}" srcOrd="3" destOrd="0" presId="urn:microsoft.com/office/officeart/2005/8/layout/chevron2"/>
    <dgm:cxn modelId="{4E6B2C2A-B65E-421F-A587-D3C3B07DE0C7}" type="presParOf" srcId="{C98ABD49-5EA1-4708-8C53-3CC067BEB4DF}" destId="{F8004323-82DB-40FF-820E-A7C8690753EB}" srcOrd="4" destOrd="0" presId="urn:microsoft.com/office/officeart/2005/8/layout/chevron2"/>
    <dgm:cxn modelId="{4ABC7FE8-36B1-43EF-8E1A-590FAFEDB774}" type="presParOf" srcId="{F8004323-82DB-40FF-820E-A7C8690753EB}" destId="{C8B5C2EE-8738-46CA-9BB8-6981997454EB}" srcOrd="0" destOrd="0" presId="urn:microsoft.com/office/officeart/2005/8/layout/chevron2"/>
    <dgm:cxn modelId="{9B39E443-4ABD-405C-B262-5EF64B5AF148}" type="presParOf" srcId="{F8004323-82DB-40FF-820E-A7C8690753EB}" destId="{A1137BEC-5CCC-4EC2-981D-D9E8AD597A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B5F16D-2EFF-41D8-A036-2E17FE4BA50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36B4E9-2061-4D91-9F0F-68576DAC85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Моя профессиональная жизнь</a:t>
          </a:r>
          <a:endParaRPr lang="ru-RU" sz="2400" dirty="0" smtClean="0"/>
        </a:p>
      </dgm:t>
    </dgm:pt>
    <dgm:pt modelId="{66064B82-2EA2-4292-8D7E-15A0D9A02CEB}" type="parTrans" cxnId="{4C80F188-2C6B-4369-8018-C1F90AE6C827}">
      <dgm:prSet/>
      <dgm:spPr/>
      <dgm:t>
        <a:bodyPr/>
        <a:lstStyle/>
        <a:p>
          <a:endParaRPr lang="ru-RU"/>
        </a:p>
      </dgm:t>
    </dgm:pt>
    <dgm:pt modelId="{383F9819-4BF4-4EED-9D05-5D59911B17C1}" type="sibTrans" cxnId="{4C80F188-2C6B-4369-8018-C1F90AE6C827}">
      <dgm:prSet/>
      <dgm:spPr/>
      <dgm:t>
        <a:bodyPr/>
        <a:lstStyle/>
        <a:p>
          <a:endParaRPr lang="ru-RU"/>
        </a:p>
      </dgm:t>
    </dgm:pt>
    <dgm:pt modelId="{68012D84-0813-40C7-9C74-FE1103B825CD}">
      <dgm:prSet custT="1"/>
      <dgm:spPr/>
      <dgm:t>
        <a:bodyPr/>
        <a:lstStyle/>
        <a:p>
          <a:r>
            <a:rPr lang="ru-RU" sz="2400" b="1" dirty="0" smtClean="0"/>
            <a:t>Интервью с высококлассным специалистом</a:t>
          </a:r>
          <a:endParaRPr lang="ru-RU" sz="2400" b="1" dirty="0"/>
        </a:p>
      </dgm:t>
    </dgm:pt>
    <dgm:pt modelId="{83704C47-8366-4851-8706-B7B49CB0BA93}" type="parTrans" cxnId="{A0FF7373-B807-4F0C-9B3C-2BC5EC5900CA}">
      <dgm:prSet/>
      <dgm:spPr/>
      <dgm:t>
        <a:bodyPr/>
        <a:lstStyle/>
        <a:p>
          <a:endParaRPr lang="ru-RU"/>
        </a:p>
      </dgm:t>
    </dgm:pt>
    <dgm:pt modelId="{84CB9511-7D04-43F7-9F52-3D9BF2217418}" type="sibTrans" cxnId="{A0FF7373-B807-4F0C-9B3C-2BC5EC5900CA}">
      <dgm:prSet/>
      <dgm:spPr/>
      <dgm:t>
        <a:bodyPr/>
        <a:lstStyle/>
        <a:p>
          <a:endParaRPr lang="ru-RU"/>
        </a:p>
      </dgm:t>
    </dgm:pt>
    <dgm:pt modelId="{0CD4F82A-AA04-4356-8D8B-9E31D3020330}">
      <dgm:prSet custT="1"/>
      <dgm:spPr/>
      <dgm:t>
        <a:bodyPr/>
        <a:lstStyle/>
        <a:p>
          <a:r>
            <a:rPr lang="ru-RU" sz="2400" b="1" dirty="0" smtClean="0"/>
            <a:t>Все профессии важны</a:t>
          </a:r>
          <a:endParaRPr lang="ru-RU" sz="2400" b="1" dirty="0"/>
        </a:p>
      </dgm:t>
    </dgm:pt>
    <dgm:pt modelId="{234608D8-EDBF-4197-B7C7-BE7FFACB2F90}" type="parTrans" cxnId="{A291B196-B14E-4A1B-AAA2-578E1A87AD38}">
      <dgm:prSet/>
      <dgm:spPr/>
      <dgm:t>
        <a:bodyPr/>
        <a:lstStyle/>
        <a:p>
          <a:endParaRPr lang="ru-RU"/>
        </a:p>
      </dgm:t>
    </dgm:pt>
    <dgm:pt modelId="{17AB1D19-39FD-41BE-BFE6-7E2EE751C30E}" type="sibTrans" cxnId="{A291B196-B14E-4A1B-AAA2-578E1A87AD38}">
      <dgm:prSet/>
      <dgm:spPr/>
      <dgm:t>
        <a:bodyPr/>
        <a:lstStyle/>
        <a:p>
          <a:endParaRPr lang="ru-RU"/>
        </a:p>
      </dgm:t>
    </dgm:pt>
    <dgm:pt modelId="{F1AC1C8B-BF64-4DC3-912A-98A5021E46DD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Инфографика</a:t>
          </a:r>
          <a:r>
            <a:rPr lang="ru-RU" sz="1800" b="1" dirty="0" smtClean="0"/>
            <a:t> </a:t>
          </a:r>
          <a:r>
            <a:rPr lang="ru-RU" sz="2400" b="1" dirty="0" smtClean="0"/>
            <a:t>по профессиям</a:t>
          </a:r>
          <a:endParaRPr lang="ru-RU" sz="2400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4F2141A7-1B8D-454A-899B-F77300D1F9E6}" type="parTrans" cxnId="{DB34156A-AEA8-4F36-8CAF-57076B06B151}">
      <dgm:prSet/>
      <dgm:spPr/>
      <dgm:t>
        <a:bodyPr/>
        <a:lstStyle/>
        <a:p>
          <a:endParaRPr lang="ru-RU"/>
        </a:p>
      </dgm:t>
    </dgm:pt>
    <dgm:pt modelId="{1A08FDA7-4C74-447A-A6BB-459F8ADDA1A9}" type="sibTrans" cxnId="{DB34156A-AEA8-4F36-8CAF-57076B06B151}">
      <dgm:prSet/>
      <dgm:spPr/>
      <dgm:t>
        <a:bodyPr/>
        <a:lstStyle/>
        <a:p>
          <a:endParaRPr lang="ru-RU"/>
        </a:p>
      </dgm:t>
    </dgm:pt>
    <dgm:pt modelId="{E95CBFF2-DCC5-4700-9F7C-907F9458C9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Дети учат детей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7C60765-A14B-4586-BBD1-06CF476FC71F}" type="parTrans" cxnId="{1F6E12D2-6746-4AD0-BDA5-E218CCD564D4}">
      <dgm:prSet/>
      <dgm:spPr/>
      <dgm:t>
        <a:bodyPr/>
        <a:lstStyle/>
        <a:p>
          <a:endParaRPr lang="ru-RU"/>
        </a:p>
      </dgm:t>
    </dgm:pt>
    <dgm:pt modelId="{08F3AB22-C644-4DB7-9F2A-B5A9AF5A7EFA}" type="sibTrans" cxnId="{1F6E12D2-6746-4AD0-BDA5-E218CCD564D4}">
      <dgm:prSet/>
      <dgm:spPr/>
      <dgm:t>
        <a:bodyPr/>
        <a:lstStyle/>
        <a:p>
          <a:endParaRPr lang="ru-RU"/>
        </a:p>
      </dgm:t>
    </dgm:pt>
    <dgm:pt modelId="{ECD63C5A-A0D5-4CF9-80D9-C11AD06CBBA2}" type="pres">
      <dgm:prSet presAssocID="{7BB5F16D-2EFF-41D8-A036-2E17FE4BA5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E1029-E987-4089-8F3C-71EB9F742C34}" type="pres">
      <dgm:prSet presAssocID="{9436B4E9-2061-4D91-9F0F-68576DAC85B3}" presName="parentLin" presStyleCnt="0"/>
      <dgm:spPr/>
    </dgm:pt>
    <dgm:pt modelId="{F5BC564D-009A-4727-A103-B87C20C18DBF}" type="pres">
      <dgm:prSet presAssocID="{9436B4E9-2061-4D91-9F0F-68576DAC85B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6F82B-0636-4E0C-91BF-C5D8F82D3ECD}" type="pres">
      <dgm:prSet presAssocID="{9436B4E9-2061-4D91-9F0F-68576DAC85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C1838-6739-47B0-8174-3DC6943F8E4E}" type="pres">
      <dgm:prSet presAssocID="{9436B4E9-2061-4D91-9F0F-68576DAC85B3}" presName="negativeSpace" presStyleCnt="0"/>
      <dgm:spPr/>
    </dgm:pt>
    <dgm:pt modelId="{F4019DA3-827E-49F3-AE2A-F21A22A6DA87}" type="pres">
      <dgm:prSet presAssocID="{9436B4E9-2061-4D91-9F0F-68576DAC85B3}" presName="childText" presStyleLbl="conFgAcc1" presStyleIdx="0" presStyleCnt="5">
        <dgm:presLayoutVars>
          <dgm:bulletEnabled val="1"/>
        </dgm:presLayoutVars>
      </dgm:prSet>
      <dgm:spPr/>
    </dgm:pt>
    <dgm:pt modelId="{BDBE6F3F-3A7B-4518-A02C-04F74EF9451C}" type="pres">
      <dgm:prSet presAssocID="{383F9819-4BF4-4EED-9D05-5D59911B17C1}" presName="spaceBetweenRectangles" presStyleCnt="0"/>
      <dgm:spPr/>
    </dgm:pt>
    <dgm:pt modelId="{6D7A2EAB-F948-49BB-8177-A32BC82D5A5D}" type="pres">
      <dgm:prSet presAssocID="{F1AC1C8B-BF64-4DC3-912A-98A5021E46DD}" presName="parentLin" presStyleCnt="0"/>
      <dgm:spPr/>
    </dgm:pt>
    <dgm:pt modelId="{11158802-8E9C-42E6-A1E4-221050975C8A}" type="pres">
      <dgm:prSet presAssocID="{F1AC1C8B-BF64-4DC3-912A-98A5021E46D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99A5F6E-F963-4ED2-9F1B-0591598BE662}" type="pres">
      <dgm:prSet presAssocID="{F1AC1C8B-BF64-4DC3-912A-98A5021E46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04AF-91D5-4457-8608-F25D203D6377}" type="pres">
      <dgm:prSet presAssocID="{F1AC1C8B-BF64-4DC3-912A-98A5021E46DD}" presName="negativeSpace" presStyleCnt="0"/>
      <dgm:spPr/>
    </dgm:pt>
    <dgm:pt modelId="{D9E4F6BB-4C5D-485D-A74A-AC192A1C4707}" type="pres">
      <dgm:prSet presAssocID="{F1AC1C8B-BF64-4DC3-912A-98A5021E46DD}" presName="childText" presStyleLbl="conFgAcc1" presStyleIdx="1" presStyleCnt="5">
        <dgm:presLayoutVars>
          <dgm:bulletEnabled val="1"/>
        </dgm:presLayoutVars>
      </dgm:prSet>
      <dgm:spPr/>
    </dgm:pt>
    <dgm:pt modelId="{EDB61100-C4C5-4AEF-93D7-0FA06CF8CEAD}" type="pres">
      <dgm:prSet presAssocID="{1A08FDA7-4C74-447A-A6BB-459F8ADDA1A9}" presName="spaceBetweenRectangles" presStyleCnt="0"/>
      <dgm:spPr/>
    </dgm:pt>
    <dgm:pt modelId="{9298FC84-ECA1-438B-BD9B-8DCFB172B761}" type="pres">
      <dgm:prSet presAssocID="{E95CBFF2-DCC5-4700-9F7C-907F9458C99D}" presName="parentLin" presStyleCnt="0"/>
      <dgm:spPr/>
    </dgm:pt>
    <dgm:pt modelId="{BD16A839-DA35-4159-B33A-18519A394D78}" type="pres">
      <dgm:prSet presAssocID="{E95CBFF2-DCC5-4700-9F7C-907F9458C99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C4E70C2-7D8E-470E-91B4-70F507916BDE}" type="pres">
      <dgm:prSet presAssocID="{E95CBFF2-DCC5-4700-9F7C-907F9458C9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7D4FD-A774-4E94-8F21-8870FBE78452}" type="pres">
      <dgm:prSet presAssocID="{E95CBFF2-DCC5-4700-9F7C-907F9458C99D}" presName="negativeSpace" presStyleCnt="0"/>
      <dgm:spPr/>
    </dgm:pt>
    <dgm:pt modelId="{2A28F6D1-6D10-46FE-B876-7E6423089D3E}" type="pres">
      <dgm:prSet presAssocID="{E95CBFF2-DCC5-4700-9F7C-907F9458C99D}" presName="childText" presStyleLbl="conFgAcc1" presStyleIdx="2" presStyleCnt="5">
        <dgm:presLayoutVars>
          <dgm:bulletEnabled val="1"/>
        </dgm:presLayoutVars>
      </dgm:prSet>
      <dgm:spPr/>
    </dgm:pt>
    <dgm:pt modelId="{7B0F0121-61B8-4B92-9E96-D954B3461D6A}" type="pres">
      <dgm:prSet presAssocID="{08F3AB22-C644-4DB7-9F2A-B5A9AF5A7EFA}" presName="spaceBetweenRectangles" presStyleCnt="0"/>
      <dgm:spPr/>
    </dgm:pt>
    <dgm:pt modelId="{397D4AE9-BF08-43D7-8A33-E31422083399}" type="pres">
      <dgm:prSet presAssocID="{68012D84-0813-40C7-9C74-FE1103B825CD}" presName="parentLin" presStyleCnt="0"/>
      <dgm:spPr/>
    </dgm:pt>
    <dgm:pt modelId="{78C599F0-4E7C-422E-B825-23B554194983}" type="pres">
      <dgm:prSet presAssocID="{68012D84-0813-40C7-9C74-FE1103B825C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3722EBB-8413-4078-A0EE-96D5438B8CF3}" type="pres">
      <dgm:prSet presAssocID="{68012D84-0813-40C7-9C74-FE1103B825C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55765-65CC-4E69-9AA9-4135F32ECEBA}" type="pres">
      <dgm:prSet presAssocID="{68012D84-0813-40C7-9C74-FE1103B825CD}" presName="negativeSpace" presStyleCnt="0"/>
      <dgm:spPr/>
    </dgm:pt>
    <dgm:pt modelId="{7A80C53D-19E6-46FE-9CF3-2E74F5D4182A}" type="pres">
      <dgm:prSet presAssocID="{68012D84-0813-40C7-9C74-FE1103B825CD}" presName="childText" presStyleLbl="conFgAcc1" presStyleIdx="3" presStyleCnt="5">
        <dgm:presLayoutVars>
          <dgm:bulletEnabled val="1"/>
        </dgm:presLayoutVars>
      </dgm:prSet>
      <dgm:spPr/>
    </dgm:pt>
    <dgm:pt modelId="{DBEC6633-F6DF-4B52-A264-7D8AB501EB23}" type="pres">
      <dgm:prSet presAssocID="{84CB9511-7D04-43F7-9F52-3D9BF2217418}" presName="spaceBetweenRectangles" presStyleCnt="0"/>
      <dgm:spPr/>
    </dgm:pt>
    <dgm:pt modelId="{414B5CEA-367D-4CB1-B42B-2DC20C4BC357}" type="pres">
      <dgm:prSet presAssocID="{0CD4F82A-AA04-4356-8D8B-9E31D3020330}" presName="parentLin" presStyleCnt="0"/>
      <dgm:spPr/>
    </dgm:pt>
    <dgm:pt modelId="{6339245A-AB56-42B9-9E55-D8DBC5E03A5B}" type="pres">
      <dgm:prSet presAssocID="{0CD4F82A-AA04-4356-8D8B-9E31D302033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B33DA8-A875-4EFD-BD31-4E054D66C194}" type="pres">
      <dgm:prSet presAssocID="{0CD4F82A-AA04-4356-8D8B-9E31D3020330}" presName="parentText" presStyleLbl="node1" presStyleIdx="4" presStyleCnt="5" custLinFactNeighborX="-9987" custLinFactNeighborY="-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8CBCA-C668-4744-A260-7EAF88D9CE70}" type="pres">
      <dgm:prSet presAssocID="{0CD4F82A-AA04-4356-8D8B-9E31D3020330}" presName="negativeSpace" presStyleCnt="0"/>
      <dgm:spPr/>
    </dgm:pt>
    <dgm:pt modelId="{CE4205DF-EC4D-49BE-BD6D-E023967E58C6}" type="pres">
      <dgm:prSet presAssocID="{0CD4F82A-AA04-4356-8D8B-9E31D302033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B34156A-AEA8-4F36-8CAF-57076B06B151}" srcId="{7BB5F16D-2EFF-41D8-A036-2E17FE4BA50F}" destId="{F1AC1C8B-BF64-4DC3-912A-98A5021E46DD}" srcOrd="1" destOrd="0" parTransId="{4F2141A7-1B8D-454A-899B-F77300D1F9E6}" sibTransId="{1A08FDA7-4C74-447A-A6BB-459F8ADDA1A9}"/>
    <dgm:cxn modelId="{1CCCB899-0684-4BED-BC36-05F9282F26CC}" type="presOf" srcId="{F1AC1C8B-BF64-4DC3-912A-98A5021E46DD}" destId="{11158802-8E9C-42E6-A1E4-221050975C8A}" srcOrd="0" destOrd="0" presId="urn:microsoft.com/office/officeart/2005/8/layout/list1"/>
    <dgm:cxn modelId="{95EC9E4E-497E-4ECA-97AD-A14D8430F578}" type="presOf" srcId="{E95CBFF2-DCC5-4700-9F7C-907F9458C99D}" destId="{BD16A839-DA35-4159-B33A-18519A394D78}" srcOrd="0" destOrd="0" presId="urn:microsoft.com/office/officeart/2005/8/layout/list1"/>
    <dgm:cxn modelId="{A0FF7373-B807-4F0C-9B3C-2BC5EC5900CA}" srcId="{7BB5F16D-2EFF-41D8-A036-2E17FE4BA50F}" destId="{68012D84-0813-40C7-9C74-FE1103B825CD}" srcOrd="3" destOrd="0" parTransId="{83704C47-8366-4851-8706-B7B49CB0BA93}" sibTransId="{84CB9511-7D04-43F7-9F52-3D9BF2217418}"/>
    <dgm:cxn modelId="{93D2874C-741A-4069-9554-B534BFB17B08}" type="presOf" srcId="{9436B4E9-2061-4D91-9F0F-68576DAC85B3}" destId="{2386F82B-0636-4E0C-91BF-C5D8F82D3ECD}" srcOrd="1" destOrd="0" presId="urn:microsoft.com/office/officeart/2005/8/layout/list1"/>
    <dgm:cxn modelId="{B41970CC-30E6-40B3-9DE2-83BCD4026E5A}" type="presOf" srcId="{0CD4F82A-AA04-4356-8D8B-9E31D3020330}" destId="{6339245A-AB56-42B9-9E55-D8DBC5E03A5B}" srcOrd="0" destOrd="0" presId="urn:microsoft.com/office/officeart/2005/8/layout/list1"/>
    <dgm:cxn modelId="{9672436C-5B94-44CE-8A30-6900C2B733DC}" type="presOf" srcId="{E95CBFF2-DCC5-4700-9F7C-907F9458C99D}" destId="{7C4E70C2-7D8E-470E-91B4-70F507916BDE}" srcOrd="1" destOrd="0" presId="urn:microsoft.com/office/officeart/2005/8/layout/list1"/>
    <dgm:cxn modelId="{15AC0452-CED3-4447-97F6-01857C98EB95}" type="presOf" srcId="{68012D84-0813-40C7-9C74-FE1103B825CD}" destId="{73722EBB-8413-4078-A0EE-96D5438B8CF3}" srcOrd="1" destOrd="0" presId="urn:microsoft.com/office/officeart/2005/8/layout/list1"/>
    <dgm:cxn modelId="{A291B196-B14E-4A1B-AAA2-578E1A87AD38}" srcId="{7BB5F16D-2EFF-41D8-A036-2E17FE4BA50F}" destId="{0CD4F82A-AA04-4356-8D8B-9E31D3020330}" srcOrd="4" destOrd="0" parTransId="{234608D8-EDBF-4197-B7C7-BE7FFACB2F90}" sibTransId="{17AB1D19-39FD-41BE-BFE6-7E2EE751C30E}"/>
    <dgm:cxn modelId="{17B10FB4-C8AF-441A-B9DA-923031620872}" type="presOf" srcId="{7BB5F16D-2EFF-41D8-A036-2E17FE4BA50F}" destId="{ECD63C5A-A0D5-4CF9-80D9-C11AD06CBBA2}" srcOrd="0" destOrd="0" presId="urn:microsoft.com/office/officeart/2005/8/layout/list1"/>
    <dgm:cxn modelId="{2FB63C24-C41E-46AC-89F1-0EA3BDC14AEE}" type="presOf" srcId="{68012D84-0813-40C7-9C74-FE1103B825CD}" destId="{78C599F0-4E7C-422E-B825-23B554194983}" srcOrd="0" destOrd="0" presId="urn:microsoft.com/office/officeart/2005/8/layout/list1"/>
    <dgm:cxn modelId="{38C3B95A-58D3-4324-860D-9FE48EE9006E}" type="presOf" srcId="{9436B4E9-2061-4D91-9F0F-68576DAC85B3}" destId="{F5BC564D-009A-4727-A103-B87C20C18DBF}" srcOrd="0" destOrd="0" presId="urn:microsoft.com/office/officeart/2005/8/layout/list1"/>
    <dgm:cxn modelId="{EA4F34FD-9297-420A-8F1B-5E2E5B1BB36E}" type="presOf" srcId="{F1AC1C8B-BF64-4DC3-912A-98A5021E46DD}" destId="{099A5F6E-F963-4ED2-9F1B-0591598BE662}" srcOrd="1" destOrd="0" presId="urn:microsoft.com/office/officeart/2005/8/layout/list1"/>
    <dgm:cxn modelId="{1F6E12D2-6746-4AD0-BDA5-E218CCD564D4}" srcId="{7BB5F16D-2EFF-41D8-A036-2E17FE4BA50F}" destId="{E95CBFF2-DCC5-4700-9F7C-907F9458C99D}" srcOrd="2" destOrd="0" parTransId="{D7C60765-A14B-4586-BBD1-06CF476FC71F}" sibTransId="{08F3AB22-C644-4DB7-9F2A-B5A9AF5A7EFA}"/>
    <dgm:cxn modelId="{11125380-E322-4543-852A-6441B9B3B52F}" type="presOf" srcId="{0CD4F82A-AA04-4356-8D8B-9E31D3020330}" destId="{A0B33DA8-A875-4EFD-BD31-4E054D66C194}" srcOrd="1" destOrd="0" presId="urn:microsoft.com/office/officeart/2005/8/layout/list1"/>
    <dgm:cxn modelId="{4C80F188-2C6B-4369-8018-C1F90AE6C827}" srcId="{7BB5F16D-2EFF-41D8-A036-2E17FE4BA50F}" destId="{9436B4E9-2061-4D91-9F0F-68576DAC85B3}" srcOrd="0" destOrd="0" parTransId="{66064B82-2EA2-4292-8D7E-15A0D9A02CEB}" sibTransId="{383F9819-4BF4-4EED-9D05-5D59911B17C1}"/>
    <dgm:cxn modelId="{90615714-EB4E-42E9-8C33-5E73C7636BC0}" type="presParOf" srcId="{ECD63C5A-A0D5-4CF9-80D9-C11AD06CBBA2}" destId="{906E1029-E987-4089-8F3C-71EB9F742C34}" srcOrd="0" destOrd="0" presId="urn:microsoft.com/office/officeart/2005/8/layout/list1"/>
    <dgm:cxn modelId="{12493C24-FA08-44E6-B4FD-D75EBF63509A}" type="presParOf" srcId="{906E1029-E987-4089-8F3C-71EB9F742C34}" destId="{F5BC564D-009A-4727-A103-B87C20C18DBF}" srcOrd="0" destOrd="0" presId="urn:microsoft.com/office/officeart/2005/8/layout/list1"/>
    <dgm:cxn modelId="{4A4F3912-C8E8-4064-9F5F-6B075A4B2B69}" type="presParOf" srcId="{906E1029-E987-4089-8F3C-71EB9F742C34}" destId="{2386F82B-0636-4E0C-91BF-C5D8F82D3ECD}" srcOrd="1" destOrd="0" presId="urn:microsoft.com/office/officeart/2005/8/layout/list1"/>
    <dgm:cxn modelId="{4626F832-1990-47EC-AC31-141CDCE11F7A}" type="presParOf" srcId="{ECD63C5A-A0D5-4CF9-80D9-C11AD06CBBA2}" destId="{2D7C1838-6739-47B0-8174-3DC6943F8E4E}" srcOrd="1" destOrd="0" presId="urn:microsoft.com/office/officeart/2005/8/layout/list1"/>
    <dgm:cxn modelId="{B6A50AB2-E46F-4F25-BF5F-65437228CE1B}" type="presParOf" srcId="{ECD63C5A-A0D5-4CF9-80D9-C11AD06CBBA2}" destId="{F4019DA3-827E-49F3-AE2A-F21A22A6DA87}" srcOrd="2" destOrd="0" presId="urn:microsoft.com/office/officeart/2005/8/layout/list1"/>
    <dgm:cxn modelId="{0D724D3C-F8A0-443D-96D1-120427543953}" type="presParOf" srcId="{ECD63C5A-A0D5-4CF9-80D9-C11AD06CBBA2}" destId="{BDBE6F3F-3A7B-4518-A02C-04F74EF9451C}" srcOrd="3" destOrd="0" presId="urn:microsoft.com/office/officeart/2005/8/layout/list1"/>
    <dgm:cxn modelId="{F01B5590-7F7F-4299-8990-FFD7A5283C52}" type="presParOf" srcId="{ECD63C5A-A0D5-4CF9-80D9-C11AD06CBBA2}" destId="{6D7A2EAB-F948-49BB-8177-A32BC82D5A5D}" srcOrd="4" destOrd="0" presId="urn:microsoft.com/office/officeart/2005/8/layout/list1"/>
    <dgm:cxn modelId="{D8822E90-DF7B-4D86-A995-A699429B0015}" type="presParOf" srcId="{6D7A2EAB-F948-49BB-8177-A32BC82D5A5D}" destId="{11158802-8E9C-42E6-A1E4-221050975C8A}" srcOrd="0" destOrd="0" presId="urn:microsoft.com/office/officeart/2005/8/layout/list1"/>
    <dgm:cxn modelId="{7EA6E7EB-AF51-4F5D-9364-C90810173F72}" type="presParOf" srcId="{6D7A2EAB-F948-49BB-8177-A32BC82D5A5D}" destId="{099A5F6E-F963-4ED2-9F1B-0591598BE662}" srcOrd="1" destOrd="0" presId="urn:microsoft.com/office/officeart/2005/8/layout/list1"/>
    <dgm:cxn modelId="{16C58FC8-F5C8-48E4-A905-EEF72133F9FB}" type="presParOf" srcId="{ECD63C5A-A0D5-4CF9-80D9-C11AD06CBBA2}" destId="{6CC404AF-91D5-4457-8608-F25D203D6377}" srcOrd="5" destOrd="0" presId="urn:microsoft.com/office/officeart/2005/8/layout/list1"/>
    <dgm:cxn modelId="{2282484D-22E9-466C-8572-BB120351B5A9}" type="presParOf" srcId="{ECD63C5A-A0D5-4CF9-80D9-C11AD06CBBA2}" destId="{D9E4F6BB-4C5D-485D-A74A-AC192A1C4707}" srcOrd="6" destOrd="0" presId="urn:microsoft.com/office/officeart/2005/8/layout/list1"/>
    <dgm:cxn modelId="{C03B5AF1-DFA9-40BA-B36D-819E71DC0193}" type="presParOf" srcId="{ECD63C5A-A0D5-4CF9-80D9-C11AD06CBBA2}" destId="{EDB61100-C4C5-4AEF-93D7-0FA06CF8CEAD}" srcOrd="7" destOrd="0" presId="urn:microsoft.com/office/officeart/2005/8/layout/list1"/>
    <dgm:cxn modelId="{163C1D64-0F3B-4C4B-BDAF-5ABD94B697FC}" type="presParOf" srcId="{ECD63C5A-A0D5-4CF9-80D9-C11AD06CBBA2}" destId="{9298FC84-ECA1-438B-BD9B-8DCFB172B761}" srcOrd="8" destOrd="0" presId="urn:microsoft.com/office/officeart/2005/8/layout/list1"/>
    <dgm:cxn modelId="{074A84AC-F1FF-4602-BBF1-296B1720A698}" type="presParOf" srcId="{9298FC84-ECA1-438B-BD9B-8DCFB172B761}" destId="{BD16A839-DA35-4159-B33A-18519A394D78}" srcOrd="0" destOrd="0" presId="urn:microsoft.com/office/officeart/2005/8/layout/list1"/>
    <dgm:cxn modelId="{01596ACE-4D6F-41C7-A6B0-D375D22C798B}" type="presParOf" srcId="{9298FC84-ECA1-438B-BD9B-8DCFB172B761}" destId="{7C4E70C2-7D8E-470E-91B4-70F507916BDE}" srcOrd="1" destOrd="0" presId="urn:microsoft.com/office/officeart/2005/8/layout/list1"/>
    <dgm:cxn modelId="{D8CE43BB-0D86-4C5B-BCBB-233EFB0ACC24}" type="presParOf" srcId="{ECD63C5A-A0D5-4CF9-80D9-C11AD06CBBA2}" destId="{7877D4FD-A774-4E94-8F21-8870FBE78452}" srcOrd="9" destOrd="0" presId="urn:microsoft.com/office/officeart/2005/8/layout/list1"/>
    <dgm:cxn modelId="{84FD2867-DFB5-42BE-82FC-0829CD8AEA44}" type="presParOf" srcId="{ECD63C5A-A0D5-4CF9-80D9-C11AD06CBBA2}" destId="{2A28F6D1-6D10-46FE-B876-7E6423089D3E}" srcOrd="10" destOrd="0" presId="urn:microsoft.com/office/officeart/2005/8/layout/list1"/>
    <dgm:cxn modelId="{A7BC79C6-1EAD-4450-9486-1B6D0989855C}" type="presParOf" srcId="{ECD63C5A-A0D5-4CF9-80D9-C11AD06CBBA2}" destId="{7B0F0121-61B8-4B92-9E96-D954B3461D6A}" srcOrd="11" destOrd="0" presId="urn:microsoft.com/office/officeart/2005/8/layout/list1"/>
    <dgm:cxn modelId="{936449E1-33DB-466E-883B-215F29EC31B6}" type="presParOf" srcId="{ECD63C5A-A0D5-4CF9-80D9-C11AD06CBBA2}" destId="{397D4AE9-BF08-43D7-8A33-E31422083399}" srcOrd="12" destOrd="0" presId="urn:microsoft.com/office/officeart/2005/8/layout/list1"/>
    <dgm:cxn modelId="{7C2D0CF1-1722-47CA-9F24-AAF7D82C405D}" type="presParOf" srcId="{397D4AE9-BF08-43D7-8A33-E31422083399}" destId="{78C599F0-4E7C-422E-B825-23B554194983}" srcOrd="0" destOrd="0" presId="urn:microsoft.com/office/officeart/2005/8/layout/list1"/>
    <dgm:cxn modelId="{ECDD4AF3-55B3-4B34-80CE-F9BF43445613}" type="presParOf" srcId="{397D4AE9-BF08-43D7-8A33-E31422083399}" destId="{73722EBB-8413-4078-A0EE-96D5438B8CF3}" srcOrd="1" destOrd="0" presId="urn:microsoft.com/office/officeart/2005/8/layout/list1"/>
    <dgm:cxn modelId="{CF024ED6-BBD7-4495-9BA0-296FA9016E5C}" type="presParOf" srcId="{ECD63C5A-A0D5-4CF9-80D9-C11AD06CBBA2}" destId="{67855765-65CC-4E69-9AA9-4135F32ECEBA}" srcOrd="13" destOrd="0" presId="urn:microsoft.com/office/officeart/2005/8/layout/list1"/>
    <dgm:cxn modelId="{4C949AA8-96CD-49E3-928A-D56F91D56028}" type="presParOf" srcId="{ECD63C5A-A0D5-4CF9-80D9-C11AD06CBBA2}" destId="{7A80C53D-19E6-46FE-9CF3-2E74F5D4182A}" srcOrd="14" destOrd="0" presId="urn:microsoft.com/office/officeart/2005/8/layout/list1"/>
    <dgm:cxn modelId="{033B83DC-2AC7-48E1-834E-849E289E5303}" type="presParOf" srcId="{ECD63C5A-A0D5-4CF9-80D9-C11AD06CBBA2}" destId="{DBEC6633-F6DF-4B52-A264-7D8AB501EB23}" srcOrd="15" destOrd="0" presId="urn:microsoft.com/office/officeart/2005/8/layout/list1"/>
    <dgm:cxn modelId="{FBB61B2E-0906-4382-AEC9-0AF0C1A8C13F}" type="presParOf" srcId="{ECD63C5A-A0D5-4CF9-80D9-C11AD06CBBA2}" destId="{414B5CEA-367D-4CB1-B42B-2DC20C4BC357}" srcOrd="16" destOrd="0" presId="urn:microsoft.com/office/officeart/2005/8/layout/list1"/>
    <dgm:cxn modelId="{8FA154A8-59E5-4A56-A1B2-EBA76C75B157}" type="presParOf" srcId="{414B5CEA-367D-4CB1-B42B-2DC20C4BC357}" destId="{6339245A-AB56-42B9-9E55-D8DBC5E03A5B}" srcOrd="0" destOrd="0" presId="urn:microsoft.com/office/officeart/2005/8/layout/list1"/>
    <dgm:cxn modelId="{BAEBA19A-32D7-449E-ACD4-06F40537B96D}" type="presParOf" srcId="{414B5CEA-367D-4CB1-B42B-2DC20C4BC357}" destId="{A0B33DA8-A875-4EFD-BD31-4E054D66C194}" srcOrd="1" destOrd="0" presId="urn:microsoft.com/office/officeart/2005/8/layout/list1"/>
    <dgm:cxn modelId="{BB61930C-2AA4-4305-B2A8-18E4C2E6763E}" type="presParOf" srcId="{ECD63C5A-A0D5-4CF9-80D9-C11AD06CBBA2}" destId="{BD48CBCA-C668-4744-A260-7EAF88D9CE70}" srcOrd="17" destOrd="0" presId="urn:microsoft.com/office/officeart/2005/8/layout/list1"/>
    <dgm:cxn modelId="{F93325DB-77C7-412F-901E-4B9B34E056B0}" type="presParOf" srcId="{ECD63C5A-A0D5-4CF9-80D9-C11AD06CBBA2}" destId="{CE4205DF-EC4D-49BE-BD6D-E023967E58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A39809-58C4-4A0D-A7D0-71C280BF35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FA65E-9035-4273-9CA8-C4C4FD37672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Титульный лист</a:t>
          </a:r>
          <a:endParaRPr lang="ru-RU" b="1" dirty="0"/>
        </a:p>
      </dgm:t>
    </dgm:pt>
    <dgm:pt modelId="{C886CD35-9232-4197-8ED0-81A2EA82D42A}" type="parTrans" cxnId="{C239BC3A-5C6B-4910-B1C5-91CE6A74D1ED}">
      <dgm:prSet/>
      <dgm:spPr/>
      <dgm:t>
        <a:bodyPr/>
        <a:lstStyle/>
        <a:p>
          <a:endParaRPr lang="ru-RU"/>
        </a:p>
      </dgm:t>
    </dgm:pt>
    <dgm:pt modelId="{4855615D-60FF-40A9-8BF3-125ECA9F93A3}" type="sibTrans" cxnId="{C239BC3A-5C6B-4910-B1C5-91CE6A74D1ED}">
      <dgm:prSet/>
      <dgm:spPr/>
      <dgm:t>
        <a:bodyPr/>
        <a:lstStyle/>
        <a:p>
          <a:endParaRPr lang="ru-RU"/>
        </a:p>
      </dgm:t>
    </dgm:pt>
    <dgm:pt modelId="{8053C73D-C568-4F85-B97D-29B34EDC7ECE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Рассказ -</a:t>
          </a:r>
        </a:p>
        <a:p>
          <a:r>
            <a:rPr lang="ru-RU" b="1" dirty="0" smtClean="0"/>
            <a:t>одно предложение</a:t>
          </a:r>
          <a:endParaRPr lang="ru-RU" b="1" dirty="0"/>
        </a:p>
      </dgm:t>
    </dgm:pt>
    <dgm:pt modelId="{C96E24A3-6CD4-4A2A-A6DF-6B9F28A7276F}" type="parTrans" cxnId="{CEEA2FC6-1A9A-4A34-A2D8-C25DD38DD931}">
      <dgm:prSet/>
      <dgm:spPr/>
      <dgm:t>
        <a:bodyPr/>
        <a:lstStyle/>
        <a:p>
          <a:endParaRPr lang="ru-RU"/>
        </a:p>
      </dgm:t>
    </dgm:pt>
    <dgm:pt modelId="{41452A08-12C0-4BD5-A3B3-5DE9261A40E7}" type="sibTrans" cxnId="{CEEA2FC6-1A9A-4A34-A2D8-C25DD38DD931}">
      <dgm:prSet/>
      <dgm:spPr/>
      <dgm:t>
        <a:bodyPr/>
        <a:lstStyle/>
        <a:p>
          <a:endParaRPr lang="ru-RU"/>
        </a:p>
      </dgm:t>
    </dgm:pt>
    <dgm:pt modelId="{14551145-E0F9-4CEE-921F-C635AB6C0E3A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2500 знаков</a:t>
          </a:r>
          <a:endParaRPr lang="ru-RU" b="1" dirty="0"/>
        </a:p>
      </dgm:t>
    </dgm:pt>
    <dgm:pt modelId="{0CE16204-A8FA-4369-89E4-8D466D3D67DB}" type="parTrans" cxnId="{32F9496E-C070-4ABA-9B87-CEDC9E84B769}">
      <dgm:prSet/>
      <dgm:spPr/>
      <dgm:t>
        <a:bodyPr/>
        <a:lstStyle/>
        <a:p>
          <a:endParaRPr lang="ru-RU"/>
        </a:p>
      </dgm:t>
    </dgm:pt>
    <dgm:pt modelId="{7F3BA09D-A7A3-40B1-A50A-37E519556886}" type="sibTrans" cxnId="{32F9496E-C070-4ABA-9B87-CEDC9E84B769}">
      <dgm:prSet/>
      <dgm:spPr/>
      <dgm:t>
        <a:bodyPr/>
        <a:lstStyle/>
        <a:p>
          <a:endParaRPr lang="ru-RU"/>
        </a:p>
      </dgm:t>
    </dgm:pt>
    <dgm:pt modelId="{DF5E7B1F-52C9-4BF0-8304-58A02A78BB5D}" type="pres">
      <dgm:prSet presAssocID="{ACA39809-58C4-4A0D-A7D0-71C280BF35F3}" presName="CompostProcess" presStyleCnt="0">
        <dgm:presLayoutVars>
          <dgm:dir/>
          <dgm:resizeHandles val="exact"/>
        </dgm:presLayoutVars>
      </dgm:prSet>
      <dgm:spPr/>
    </dgm:pt>
    <dgm:pt modelId="{60A87417-E6FF-4F53-A385-95E75AE9A508}" type="pres">
      <dgm:prSet presAssocID="{ACA39809-58C4-4A0D-A7D0-71C280BF35F3}" presName="arrow" presStyleLbl="bgShp" presStyleIdx="0" presStyleCnt="1"/>
      <dgm:spPr/>
    </dgm:pt>
    <dgm:pt modelId="{2AE09EE6-5DC6-4AC7-BD56-BE1A8635C5B7}" type="pres">
      <dgm:prSet presAssocID="{ACA39809-58C4-4A0D-A7D0-71C280BF35F3}" presName="linearProcess" presStyleCnt="0"/>
      <dgm:spPr/>
    </dgm:pt>
    <dgm:pt modelId="{1601DD88-79F5-4E1D-A9A3-B76B03984C23}" type="pres">
      <dgm:prSet presAssocID="{36AFA65E-9035-4273-9CA8-C4C4FD3767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70AA-0016-4496-A094-C04B2F8141F6}" type="pres">
      <dgm:prSet presAssocID="{4855615D-60FF-40A9-8BF3-125ECA9F93A3}" presName="sibTrans" presStyleCnt="0"/>
      <dgm:spPr/>
    </dgm:pt>
    <dgm:pt modelId="{8D705D7C-054D-430F-84EE-49DE86BD5A96}" type="pres">
      <dgm:prSet presAssocID="{8053C73D-C568-4F85-B97D-29B34EDC7ECE}" presName="textNode" presStyleLbl="node1" presStyleIdx="1" presStyleCnt="3" custLinFactNeighborX="-712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F2E3-D886-4B0D-9039-657B3A6E6672}" type="pres">
      <dgm:prSet presAssocID="{41452A08-12C0-4BD5-A3B3-5DE9261A40E7}" presName="sibTrans" presStyleCnt="0"/>
      <dgm:spPr/>
    </dgm:pt>
    <dgm:pt modelId="{3285EDE7-972A-4816-9621-38DEE72480C6}" type="pres">
      <dgm:prSet presAssocID="{14551145-E0F9-4CEE-921F-C635AB6C0E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9BC3A-5C6B-4910-B1C5-91CE6A74D1ED}" srcId="{ACA39809-58C4-4A0D-A7D0-71C280BF35F3}" destId="{36AFA65E-9035-4273-9CA8-C4C4FD37672F}" srcOrd="0" destOrd="0" parTransId="{C886CD35-9232-4197-8ED0-81A2EA82D42A}" sibTransId="{4855615D-60FF-40A9-8BF3-125ECA9F93A3}"/>
    <dgm:cxn modelId="{CEEA2FC6-1A9A-4A34-A2D8-C25DD38DD931}" srcId="{ACA39809-58C4-4A0D-A7D0-71C280BF35F3}" destId="{8053C73D-C568-4F85-B97D-29B34EDC7ECE}" srcOrd="1" destOrd="0" parTransId="{C96E24A3-6CD4-4A2A-A6DF-6B9F28A7276F}" sibTransId="{41452A08-12C0-4BD5-A3B3-5DE9261A40E7}"/>
    <dgm:cxn modelId="{EFA94C24-BF4A-4D02-B51E-3B3F3FBB81A1}" type="presOf" srcId="{14551145-E0F9-4CEE-921F-C635AB6C0E3A}" destId="{3285EDE7-972A-4816-9621-38DEE72480C6}" srcOrd="0" destOrd="0" presId="urn:microsoft.com/office/officeart/2005/8/layout/hProcess9"/>
    <dgm:cxn modelId="{32F9496E-C070-4ABA-9B87-CEDC9E84B769}" srcId="{ACA39809-58C4-4A0D-A7D0-71C280BF35F3}" destId="{14551145-E0F9-4CEE-921F-C635AB6C0E3A}" srcOrd="2" destOrd="0" parTransId="{0CE16204-A8FA-4369-89E4-8D466D3D67DB}" sibTransId="{7F3BA09D-A7A3-40B1-A50A-37E519556886}"/>
    <dgm:cxn modelId="{21452C18-447C-4323-9B50-861F1A4C91AD}" type="presOf" srcId="{8053C73D-C568-4F85-B97D-29B34EDC7ECE}" destId="{8D705D7C-054D-430F-84EE-49DE86BD5A96}" srcOrd="0" destOrd="0" presId="urn:microsoft.com/office/officeart/2005/8/layout/hProcess9"/>
    <dgm:cxn modelId="{4E8D6833-BE6D-44C6-98D2-78F04FA1D51E}" type="presOf" srcId="{ACA39809-58C4-4A0D-A7D0-71C280BF35F3}" destId="{DF5E7B1F-52C9-4BF0-8304-58A02A78BB5D}" srcOrd="0" destOrd="0" presId="urn:microsoft.com/office/officeart/2005/8/layout/hProcess9"/>
    <dgm:cxn modelId="{08BB1EED-C3DE-430E-BB1C-D7F92D46827B}" type="presOf" srcId="{36AFA65E-9035-4273-9CA8-C4C4FD37672F}" destId="{1601DD88-79F5-4E1D-A9A3-B76B03984C23}" srcOrd="0" destOrd="0" presId="urn:microsoft.com/office/officeart/2005/8/layout/hProcess9"/>
    <dgm:cxn modelId="{0E4BFCDC-C79D-48DD-B8FA-5C97A6D96180}" type="presParOf" srcId="{DF5E7B1F-52C9-4BF0-8304-58A02A78BB5D}" destId="{60A87417-E6FF-4F53-A385-95E75AE9A508}" srcOrd="0" destOrd="0" presId="urn:microsoft.com/office/officeart/2005/8/layout/hProcess9"/>
    <dgm:cxn modelId="{C2353130-7B4F-419C-9D6C-C10CAA16F557}" type="presParOf" srcId="{DF5E7B1F-52C9-4BF0-8304-58A02A78BB5D}" destId="{2AE09EE6-5DC6-4AC7-BD56-BE1A8635C5B7}" srcOrd="1" destOrd="0" presId="urn:microsoft.com/office/officeart/2005/8/layout/hProcess9"/>
    <dgm:cxn modelId="{53EA2A58-ECE9-4977-9E48-F751BF41AEA3}" type="presParOf" srcId="{2AE09EE6-5DC6-4AC7-BD56-BE1A8635C5B7}" destId="{1601DD88-79F5-4E1D-A9A3-B76B03984C23}" srcOrd="0" destOrd="0" presId="urn:microsoft.com/office/officeart/2005/8/layout/hProcess9"/>
    <dgm:cxn modelId="{AC235CD5-F77B-47E3-BB03-3172DFC76C0D}" type="presParOf" srcId="{2AE09EE6-5DC6-4AC7-BD56-BE1A8635C5B7}" destId="{36C770AA-0016-4496-A094-C04B2F8141F6}" srcOrd="1" destOrd="0" presId="urn:microsoft.com/office/officeart/2005/8/layout/hProcess9"/>
    <dgm:cxn modelId="{EC143C6D-4E8B-442D-808C-B952418EF75E}" type="presParOf" srcId="{2AE09EE6-5DC6-4AC7-BD56-BE1A8635C5B7}" destId="{8D705D7C-054D-430F-84EE-49DE86BD5A96}" srcOrd="2" destOrd="0" presId="urn:microsoft.com/office/officeart/2005/8/layout/hProcess9"/>
    <dgm:cxn modelId="{6C36BAB3-BA0E-403B-9C07-9F4F3B16774C}" type="presParOf" srcId="{2AE09EE6-5DC6-4AC7-BD56-BE1A8635C5B7}" destId="{3639F2E3-D886-4B0D-9039-657B3A6E6672}" srcOrd="3" destOrd="0" presId="urn:microsoft.com/office/officeart/2005/8/layout/hProcess9"/>
    <dgm:cxn modelId="{429D4CA5-0007-4BF2-BA74-CE975D68E221}" type="presParOf" srcId="{2AE09EE6-5DC6-4AC7-BD56-BE1A8635C5B7}" destId="{3285EDE7-972A-4816-9621-38DEE72480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A39809-58C4-4A0D-A7D0-71C280BF35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FA65E-9035-4273-9CA8-C4C4FD37672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err="1" smtClean="0"/>
            <a:t>Инфографика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C886CD35-9232-4197-8ED0-81A2EA82D42A}" type="parTrans" cxnId="{C239BC3A-5C6B-4910-B1C5-91CE6A74D1ED}">
      <dgm:prSet/>
      <dgm:spPr/>
      <dgm:t>
        <a:bodyPr/>
        <a:lstStyle/>
        <a:p>
          <a:endParaRPr lang="ru-RU"/>
        </a:p>
      </dgm:t>
    </dgm:pt>
    <dgm:pt modelId="{4855615D-60FF-40A9-8BF3-125ECA9F93A3}" type="sibTrans" cxnId="{C239BC3A-5C6B-4910-B1C5-91CE6A74D1ED}">
      <dgm:prSet/>
      <dgm:spPr/>
      <dgm:t>
        <a:bodyPr/>
        <a:lstStyle/>
        <a:p>
          <a:endParaRPr lang="ru-RU"/>
        </a:p>
      </dgm:t>
    </dgm:pt>
    <dgm:pt modelId="{8053C73D-C568-4F85-B97D-29B34EDC7EC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/>
            <a:t>Профессия </a:t>
          </a:r>
          <a:endParaRPr lang="ru-RU" sz="2400" b="1" dirty="0"/>
        </a:p>
      </dgm:t>
    </dgm:pt>
    <dgm:pt modelId="{C96E24A3-6CD4-4A2A-A6DF-6B9F28A7276F}" type="parTrans" cxnId="{CEEA2FC6-1A9A-4A34-A2D8-C25DD38DD931}">
      <dgm:prSet/>
      <dgm:spPr/>
      <dgm:t>
        <a:bodyPr/>
        <a:lstStyle/>
        <a:p>
          <a:endParaRPr lang="ru-RU"/>
        </a:p>
      </dgm:t>
    </dgm:pt>
    <dgm:pt modelId="{41452A08-12C0-4BD5-A3B3-5DE9261A40E7}" type="sibTrans" cxnId="{CEEA2FC6-1A9A-4A34-A2D8-C25DD38DD931}">
      <dgm:prSet/>
      <dgm:spPr/>
      <dgm:t>
        <a:bodyPr/>
        <a:lstStyle/>
        <a:p>
          <a:endParaRPr lang="ru-RU"/>
        </a:p>
      </dgm:t>
    </dgm:pt>
    <dgm:pt modelId="{14551145-E0F9-4CEE-921F-C635AB6C0E3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err="1" smtClean="0"/>
            <a:t>Индивидуа</a:t>
          </a:r>
          <a:r>
            <a:rPr lang="ru-RU" sz="2400" b="1" dirty="0" smtClean="0"/>
            <a:t> </a:t>
          </a:r>
          <a:r>
            <a:rPr lang="ru-RU" sz="2400" b="1" dirty="0" err="1" smtClean="0"/>
            <a:t>льность</a:t>
          </a:r>
          <a:r>
            <a:rPr lang="ru-RU" sz="2400" dirty="0" smtClean="0"/>
            <a:t> </a:t>
          </a:r>
          <a:endParaRPr lang="ru-RU" sz="2400" dirty="0"/>
        </a:p>
      </dgm:t>
    </dgm:pt>
    <dgm:pt modelId="{0CE16204-A8FA-4369-89E4-8D466D3D67DB}" type="parTrans" cxnId="{32F9496E-C070-4ABA-9B87-CEDC9E84B769}">
      <dgm:prSet/>
      <dgm:spPr/>
      <dgm:t>
        <a:bodyPr/>
        <a:lstStyle/>
        <a:p>
          <a:endParaRPr lang="ru-RU"/>
        </a:p>
      </dgm:t>
    </dgm:pt>
    <dgm:pt modelId="{7F3BA09D-A7A3-40B1-A50A-37E519556886}" type="sibTrans" cxnId="{32F9496E-C070-4ABA-9B87-CEDC9E84B769}">
      <dgm:prSet/>
      <dgm:spPr/>
      <dgm:t>
        <a:bodyPr/>
        <a:lstStyle/>
        <a:p>
          <a:endParaRPr lang="ru-RU"/>
        </a:p>
      </dgm:t>
    </dgm:pt>
    <dgm:pt modelId="{DF5E7B1F-52C9-4BF0-8304-58A02A78BB5D}" type="pres">
      <dgm:prSet presAssocID="{ACA39809-58C4-4A0D-A7D0-71C280BF35F3}" presName="CompostProcess" presStyleCnt="0">
        <dgm:presLayoutVars>
          <dgm:dir/>
          <dgm:resizeHandles val="exact"/>
        </dgm:presLayoutVars>
      </dgm:prSet>
      <dgm:spPr/>
    </dgm:pt>
    <dgm:pt modelId="{60A87417-E6FF-4F53-A385-95E75AE9A508}" type="pres">
      <dgm:prSet presAssocID="{ACA39809-58C4-4A0D-A7D0-71C280BF35F3}" presName="arrow" presStyleLbl="bgShp" presStyleIdx="0" presStyleCnt="1"/>
      <dgm:spPr/>
    </dgm:pt>
    <dgm:pt modelId="{2AE09EE6-5DC6-4AC7-BD56-BE1A8635C5B7}" type="pres">
      <dgm:prSet presAssocID="{ACA39809-58C4-4A0D-A7D0-71C280BF35F3}" presName="linearProcess" presStyleCnt="0"/>
      <dgm:spPr/>
    </dgm:pt>
    <dgm:pt modelId="{1601DD88-79F5-4E1D-A9A3-B76B03984C23}" type="pres">
      <dgm:prSet presAssocID="{36AFA65E-9035-4273-9CA8-C4C4FD37672F}" presName="textNode" presStyleLbl="node1" presStyleIdx="0" presStyleCnt="3" custScaleX="124695" custLinFactNeighborX="-6666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70AA-0016-4496-A094-C04B2F8141F6}" type="pres">
      <dgm:prSet presAssocID="{4855615D-60FF-40A9-8BF3-125ECA9F93A3}" presName="sibTrans" presStyleCnt="0"/>
      <dgm:spPr/>
    </dgm:pt>
    <dgm:pt modelId="{8D705D7C-054D-430F-84EE-49DE86BD5A96}" type="pres">
      <dgm:prSet presAssocID="{8053C73D-C568-4F85-B97D-29B34EDC7ECE}" presName="textNode" presStyleLbl="node1" presStyleIdx="1" presStyleCnt="3" custScaleX="112548" custLinFactNeighborX="-712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F2E3-D886-4B0D-9039-657B3A6E6672}" type="pres">
      <dgm:prSet presAssocID="{41452A08-12C0-4BD5-A3B3-5DE9261A40E7}" presName="sibTrans" presStyleCnt="0"/>
      <dgm:spPr/>
    </dgm:pt>
    <dgm:pt modelId="{3285EDE7-972A-4816-9621-38DEE72480C6}" type="pres">
      <dgm:prSet presAssocID="{14551145-E0F9-4CEE-921F-C635AB6C0E3A}" presName="textNode" presStyleLbl="node1" presStyleIdx="2" presStyleCnt="3" custScaleX="1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9BC3A-5C6B-4910-B1C5-91CE6A74D1ED}" srcId="{ACA39809-58C4-4A0D-A7D0-71C280BF35F3}" destId="{36AFA65E-9035-4273-9CA8-C4C4FD37672F}" srcOrd="0" destOrd="0" parTransId="{C886CD35-9232-4197-8ED0-81A2EA82D42A}" sibTransId="{4855615D-60FF-40A9-8BF3-125ECA9F93A3}"/>
    <dgm:cxn modelId="{CEEA2FC6-1A9A-4A34-A2D8-C25DD38DD931}" srcId="{ACA39809-58C4-4A0D-A7D0-71C280BF35F3}" destId="{8053C73D-C568-4F85-B97D-29B34EDC7ECE}" srcOrd="1" destOrd="0" parTransId="{C96E24A3-6CD4-4A2A-A6DF-6B9F28A7276F}" sibTransId="{41452A08-12C0-4BD5-A3B3-5DE9261A40E7}"/>
    <dgm:cxn modelId="{131AA33B-DC78-4E76-BCAC-F0B0AA96AE9E}" type="presOf" srcId="{14551145-E0F9-4CEE-921F-C635AB6C0E3A}" destId="{3285EDE7-972A-4816-9621-38DEE72480C6}" srcOrd="0" destOrd="0" presId="urn:microsoft.com/office/officeart/2005/8/layout/hProcess9"/>
    <dgm:cxn modelId="{18AEB29F-9D31-4FCB-B6EA-0862C70EEADD}" type="presOf" srcId="{36AFA65E-9035-4273-9CA8-C4C4FD37672F}" destId="{1601DD88-79F5-4E1D-A9A3-B76B03984C23}" srcOrd="0" destOrd="0" presId="urn:microsoft.com/office/officeart/2005/8/layout/hProcess9"/>
    <dgm:cxn modelId="{32F9496E-C070-4ABA-9B87-CEDC9E84B769}" srcId="{ACA39809-58C4-4A0D-A7D0-71C280BF35F3}" destId="{14551145-E0F9-4CEE-921F-C635AB6C0E3A}" srcOrd="2" destOrd="0" parTransId="{0CE16204-A8FA-4369-89E4-8D466D3D67DB}" sibTransId="{7F3BA09D-A7A3-40B1-A50A-37E519556886}"/>
    <dgm:cxn modelId="{0FA2E276-ED5B-4BAE-98D5-1853EF420AB7}" type="presOf" srcId="{8053C73D-C568-4F85-B97D-29B34EDC7ECE}" destId="{8D705D7C-054D-430F-84EE-49DE86BD5A96}" srcOrd="0" destOrd="0" presId="urn:microsoft.com/office/officeart/2005/8/layout/hProcess9"/>
    <dgm:cxn modelId="{E0B2F257-963A-4190-9A0B-037BF1BD762D}" type="presOf" srcId="{ACA39809-58C4-4A0D-A7D0-71C280BF35F3}" destId="{DF5E7B1F-52C9-4BF0-8304-58A02A78BB5D}" srcOrd="0" destOrd="0" presId="urn:microsoft.com/office/officeart/2005/8/layout/hProcess9"/>
    <dgm:cxn modelId="{E86C198F-1770-4E52-BDD1-BD4D75EB0DD0}" type="presParOf" srcId="{DF5E7B1F-52C9-4BF0-8304-58A02A78BB5D}" destId="{60A87417-E6FF-4F53-A385-95E75AE9A508}" srcOrd="0" destOrd="0" presId="urn:microsoft.com/office/officeart/2005/8/layout/hProcess9"/>
    <dgm:cxn modelId="{AD5BA13B-D832-4E1A-94B6-12C81932E2EA}" type="presParOf" srcId="{DF5E7B1F-52C9-4BF0-8304-58A02A78BB5D}" destId="{2AE09EE6-5DC6-4AC7-BD56-BE1A8635C5B7}" srcOrd="1" destOrd="0" presId="urn:microsoft.com/office/officeart/2005/8/layout/hProcess9"/>
    <dgm:cxn modelId="{557F2256-708B-46B6-B55F-5988966B1D2D}" type="presParOf" srcId="{2AE09EE6-5DC6-4AC7-BD56-BE1A8635C5B7}" destId="{1601DD88-79F5-4E1D-A9A3-B76B03984C23}" srcOrd="0" destOrd="0" presId="urn:microsoft.com/office/officeart/2005/8/layout/hProcess9"/>
    <dgm:cxn modelId="{0E45C611-AD96-4FC4-A916-5AAD2B02DFBE}" type="presParOf" srcId="{2AE09EE6-5DC6-4AC7-BD56-BE1A8635C5B7}" destId="{36C770AA-0016-4496-A094-C04B2F8141F6}" srcOrd="1" destOrd="0" presId="urn:microsoft.com/office/officeart/2005/8/layout/hProcess9"/>
    <dgm:cxn modelId="{4C766F0E-372E-47EA-8BD7-2959DE9F00F0}" type="presParOf" srcId="{2AE09EE6-5DC6-4AC7-BD56-BE1A8635C5B7}" destId="{8D705D7C-054D-430F-84EE-49DE86BD5A96}" srcOrd="2" destOrd="0" presId="urn:microsoft.com/office/officeart/2005/8/layout/hProcess9"/>
    <dgm:cxn modelId="{FCC70963-4AA2-4CCD-93D4-841E35B91F7B}" type="presParOf" srcId="{2AE09EE6-5DC6-4AC7-BD56-BE1A8635C5B7}" destId="{3639F2E3-D886-4B0D-9039-657B3A6E6672}" srcOrd="3" destOrd="0" presId="urn:microsoft.com/office/officeart/2005/8/layout/hProcess9"/>
    <dgm:cxn modelId="{FBEB5B35-40D4-4F23-9CA3-1C805235FB97}" type="presParOf" srcId="{2AE09EE6-5DC6-4AC7-BD56-BE1A8635C5B7}" destId="{3285EDE7-972A-4816-9621-38DEE72480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2511-4F5E-4341-B876-73AC84BD4026}">
      <dsp:nvSpPr>
        <dsp:cNvPr id="0" name=""/>
        <dsp:cNvSpPr/>
      </dsp:nvSpPr>
      <dsp:spPr>
        <a:xfrm rot="5400000">
          <a:off x="4960270" y="-2181153"/>
          <a:ext cx="1121821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профориентационная</a:t>
          </a:r>
          <a:r>
            <a:rPr lang="ru-RU" sz="1800" kern="1200" dirty="0" smtClean="0"/>
            <a:t> страница или раздел сайта образовательной организации, </a:t>
          </a:r>
          <a:r>
            <a:rPr lang="ru-RU" sz="1800" kern="1200" dirty="0" err="1" smtClean="0"/>
            <a:t>блог</a:t>
          </a:r>
          <a:endParaRPr lang="ru-RU" sz="1800" kern="1200" dirty="0"/>
        </a:p>
      </dsp:txBody>
      <dsp:txXfrm rot="5400000">
        <a:off x="4960270" y="-2181153"/>
        <a:ext cx="1121821" cy="5484129"/>
      </dsp:txXfrm>
    </dsp:sp>
    <dsp:sp modelId="{DAE720B4-AC04-4C91-8DE4-A6382BD5BBF0}">
      <dsp:nvSpPr>
        <dsp:cNvPr id="0" name=""/>
        <dsp:cNvSpPr/>
      </dsp:nvSpPr>
      <dsp:spPr>
        <a:xfrm>
          <a:off x="302621" y="1269"/>
          <a:ext cx="2467241" cy="1156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Конкурсная работа </a:t>
          </a:r>
          <a:endParaRPr lang="ru-RU" sz="2900" kern="1200" dirty="0"/>
        </a:p>
      </dsp:txBody>
      <dsp:txXfrm>
        <a:off x="302621" y="1269"/>
        <a:ext cx="2467241" cy="1156333"/>
      </dsp:txXfrm>
    </dsp:sp>
    <dsp:sp modelId="{DA155166-8D17-4966-BB82-431E2551AFBD}">
      <dsp:nvSpPr>
        <dsp:cNvPr id="0" name=""/>
        <dsp:cNvSpPr/>
      </dsp:nvSpPr>
      <dsp:spPr>
        <a:xfrm rot="5400000">
          <a:off x="5153009" y="-1058109"/>
          <a:ext cx="730174" cy="5484129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заявка с указанием ссылки на сайт</a:t>
          </a:r>
          <a:endParaRPr lang="ru-RU" sz="2000" kern="1200" dirty="0"/>
        </a:p>
      </dsp:txBody>
      <dsp:txXfrm rot="5400000">
        <a:off x="5153009" y="-1058109"/>
        <a:ext cx="730174" cy="5484129"/>
      </dsp:txXfrm>
    </dsp:sp>
    <dsp:sp modelId="{5A9C81A8-218C-44BF-81DF-A1DC7D87F0FC}">
      <dsp:nvSpPr>
        <dsp:cNvPr id="0" name=""/>
        <dsp:cNvSpPr/>
      </dsp:nvSpPr>
      <dsp:spPr>
        <a:xfrm>
          <a:off x="302621" y="1285445"/>
          <a:ext cx="2473410" cy="7970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Прислать  </a:t>
          </a:r>
          <a:endParaRPr lang="ru-RU" sz="2900" kern="1200" dirty="0"/>
        </a:p>
      </dsp:txBody>
      <dsp:txXfrm>
        <a:off x="302621" y="1285445"/>
        <a:ext cx="2473410" cy="797020"/>
      </dsp:txXfrm>
    </dsp:sp>
    <dsp:sp modelId="{6EF2F413-339E-4B1C-8FB4-F2C59496625C}">
      <dsp:nvSpPr>
        <dsp:cNvPr id="0" name=""/>
        <dsp:cNvSpPr/>
      </dsp:nvSpPr>
      <dsp:spPr>
        <a:xfrm rot="5400000">
          <a:off x="4447340" y="560947"/>
          <a:ext cx="2141512" cy="5484129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соответствие положениям о работе по П/О </a:t>
          </a:r>
          <a:r>
            <a:rPr lang="ru-RU" sz="1600" kern="1200" dirty="0" smtClean="0"/>
            <a:t>обучающихся </a:t>
          </a:r>
          <a:r>
            <a:rPr lang="ru-RU" sz="1600" kern="1200" dirty="0" smtClean="0"/>
            <a:t>в ОО КО;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актуальность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информативность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соответствие  стиля  и  формы  подачи  материала  её  целевой аудитории;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структурированность и навигация;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качество технического исполнения и дизайн;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практическая значимость.</a:t>
          </a:r>
          <a:endParaRPr lang="ru-RU" sz="1600" kern="1200" dirty="0"/>
        </a:p>
      </dsp:txBody>
      <dsp:txXfrm rot="5400000">
        <a:off x="4447340" y="560947"/>
        <a:ext cx="2141512" cy="5484129"/>
      </dsp:txXfrm>
    </dsp:sp>
    <dsp:sp modelId="{51BA4AB2-EB84-46B6-84B9-0AE1EDBF09F2}">
      <dsp:nvSpPr>
        <dsp:cNvPr id="0" name=""/>
        <dsp:cNvSpPr/>
      </dsp:nvSpPr>
      <dsp:spPr>
        <a:xfrm>
          <a:off x="302621" y="2307429"/>
          <a:ext cx="2473410" cy="194726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Критерии </a:t>
          </a:r>
          <a:endParaRPr lang="ru-RU" sz="2900" kern="1200" dirty="0"/>
        </a:p>
      </dsp:txBody>
      <dsp:txXfrm>
        <a:off x="302621" y="2307429"/>
        <a:ext cx="2473410" cy="1947268"/>
      </dsp:txXfrm>
    </dsp:sp>
    <dsp:sp modelId="{4926A3CC-D4CF-4281-AF8B-A10DDB86DC6D}">
      <dsp:nvSpPr>
        <dsp:cNvPr id="0" name=""/>
        <dsp:cNvSpPr/>
      </dsp:nvSpPr>
      <dsp:spPr>
        <a:xfrm rot="5400000">
          <a:off x="5186373" y="2089420"/>
          <a:ext cx="675784" cy="548412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страница  сайта должна быть доступна в </a:t>
          </a:r>
          <a:r>
            <a:rPr lang="ru-RU" sz="2000" kern="1200" dirty="0" smtClean="0"/>
            <a:t>течение </a:t>
          </a:r>
          <a:r>
            <a:rPr lang="ru-RU" sz="2000" kern="1200" dirty="0" smtClean="0"/>
            <a:t>конкурса</a:t>
          </a:r>
          <a:endParaRPr lang="ru-RU" sz="2000" kern="1200" dirty="0"/>
        </a:p>
      </dsp:txBody>
      <dsp:txXfrm rot="5400000">
        <a:off x="5186373" y="2089420"/>
        <a:ext cx="675784" cy="5484129"/>
      </dsp:txXfrm>
    </dsp:sp>
    <dsp:sp modelId="{BF397A55-B689-47A1-AE52-0D09C4DC7158}">
      <dsp:nvSpPr>
        <dsp:cNvPr id="0" name=""/>
        <dsp:cNvSpPr/>
      </dsp:nvSpPr>
      <dsp:spPr>
        <a:xfrm>
          <a:off x="445372" y="4480931"/>
          <a:ext cx="2479580" cy="70364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Важно  </a:t>
          </a:r>
          <a:endParaRPr lang="ru-RU" sz="2900" kern="1200" dirty="0"/>
        </a:p>
      </dsp:txBody>
      <dsp:txXfrm>
        <a:off x="445372" y="4480931"/>
        <a:ext cx="2479580" cy="7036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7417-E6FF-4F53-A385-95E75AE9A508}">
      <dsp:nvSpPr>
        <dsp:cNvPr id="0" name=""/>
        <dsp:cNvSpPr/>
      </dsp:nvSpPr>
      <dsp:spPr>
        <a:xfrm>
          <a:off x="577864" y="0"/>
          <a:ext cx="654912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D88-79F5-4E1D-A9A3-B76B03984C23}">
      <dsp:nvSpPr>
        <dsp:cNvPr id="0" name=""/>
        <dsp:cNvSpPr/>
      </dsp:nvSpPr>
      <dsp:spPr>
        <a:xfrm>
          <a:off x="0" y="1224141"/>
          <a:ext cx="2430996" cy="1625600"/>
        </a:xfrm>
        <a:prstGeom prst="roundRect">
          <a:avLst/>
        </a:prstGeom>
        <a:solidFill>
          <a:srgbClr val="00B0F0"/>
        </a:solidFill>
        <a:ln w="26425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Проект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0" y="1224141"/>
        <a:ext cx="2430996" cy="1625600"/>
      </dsp:txXfrm>
    </dsp:sp>
    <dsp:sp modelId="{8D705D7C-054D-430F-84EE-49DE86BD5A96}">
      <dsp:nvSpPr>
        <dsp:cNvPr id="0" name=""/>
        <dsp:cNvSpPr/>
      </dsp:nvSpPr>
      <dsp:spPr>
        <a:xfrm>
          <a:off x="2696882" y="1239910"/>
          <a:ext cx="2322199" cy="1625600"/>
        </a:xfrm>
        <a:prstGeom prst="roundRect">
          <a:avLst/>
        </a:prstGeom>
        <a:solidFill>
          <a:srgbClr val="00B0F0"/>
        </a:solidFill>
        <a:ln w="26425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Наставничество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Профориен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тация</a:t>
          </a:r>
          <a:endParaRPr lang="ru-RU" sz="2400" b="1" kern="1200" dirty="0"/>
        </a:p>
      </dsp:txBody>
      <dsp:txXfrm>
        <a:off x="2696882" y="1239910"/>
        <a:ext cx="2322199" cy="1625600"/>
      </dsp:txXfrm>
    </dsp:sp>
    <dsp:sp modelId="{3285EDE7-972A-4816-9621-38DEE72480C6}">
      <dsp:nvSpPr>
        <dsp:cNvPr id="0" name=""/>
        <dsp:cNvSpPr/>
      </dsp:nvSpPr>
      <dsp:spPr>
        <a:xfrm>
          <a:off x="5321334" y="1219199"/>
          <a:ext cx="2379703" cy="1625600"/>
        </a:xfrm>
        <a:prstGeom prst="roundRect">
          <a:avLst/>
        </a:prstGeom>
        <a:solidFill>
          <a:srgbClr val="00B0F0"/>
        </a:solidFill>
        <a:ln w="26425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Паспорт проекта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5321334" y="1219199"/>
        <a:ext cx="2379703" cy="1625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7417-E6FF-4F53-A385-95E75AE9A508}">
      <dsp:nvSpPr>
        <dsp:cNvPr id="0" name=""/>
        <dsp:cNvSpPr/>
      </dsp:nvSpPr>
      <dsp:spPr>
        <a:xfrm>
          <a:off x="577864" y="0"/>
          <a:ext cx="654912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D88-79F5-4E1D-A9A3-B76B03984C23}">
      <dsp:nvSpPr>
        <dsp:cNvPr id="0" name=""/>
        <dsp:cNvSpPr/>
      </dsp:nvSpPr>
      <dsp:spPr>
        <a:xfrm>
          <a:off x="0" y="1224141"/>
          <a:ext cx="2430996" cy="1625600"/>
        </a:xfrm>
        <a:prstGeom prst="roundRect">
          <a:avLst/>
        </a:prstGeom>
        <a:solidFill>
          <a:srgbClr val="6179A8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400" b="1" kern="1200" dirty="0" smtClean="0"/>
            <a:t>Видеоролик-интервью</a:t>
          </a:r>
          <a:endParaRPr lang="ru-RU" sz="2000" b="1" kern="1200" dirty="0"/>
        </a:p>
      </dsp:txBody>
      <dsp:txXfrm>
        <a:off x="0" y="1224141"/>
        <a:ext cx="2430996" cy="1625600"/>
      </dsp:txXfrm>
    </dsp:sp>
    <dsp:sp modelId="{8D705D7C-054D-430F-84EE-49DE86BD5A96}">
      <dsp:nvSpPr>
        <dsp:cNvPr id="0" name=""/>
        <dsp:cNvSpPr/>
      </dsp:nvSpPr>
      <dsp:spPr>
        <a:xfrm>
          <a:off x="2696882" y="1239910"/>
          <a:ext cx="2322199" cy="1625600"/>
        </a:xfrm>
        <a:prstGeom prst="roundRect">
          <a:avLst/>
        </a:prstGeom>
        <a:solidFill>
          <a:srgbClr val="6179A8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Профессия, специальность</a:t>
          </a:r>
          <a:endParaRPr lang="ru-RU" sz="2400" b="1" kern="1200" dirty="0"/>
        </a:p>
      </dsp:txBody>
      <dsp:txXfrm>
        <a:off x="2696882" y="1239910"/>
        <a:ext cx="2322199" cy="1625600"/>
      </dsp:txXfrm>
    </dsp:sp>
    <dsp:sp modelId="{3285EDE7-972A-4816-9621-38DEE72480C6}">
      <dsp:nvSpPr>
        <dsp:cNvPr id="0" name=""/>
        <dsp:cNvSpPr/>
      </dsp:nvSpPr>
      <dsp:spPr>
        <a:xfrm>
          <a:off x="5321334" y="1219199"/>
          <a:ext cx="2379703" cy="1625600"/>
        </a:xfrm>
        <a:prstGeom prst="roundRect">
          <a:avLst/>
        </a:prstGeom>
        <a:solidFill>
          <a:srgbClr val="6179A8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3 минуты</a:t>
          </a:r>
          <a:endParaRPr lang="ru-RU" sz="1700" kern="1200" dirty="0"/>
        </a:p>
      </dsp:txBody>
      <dsp:txXfrm>
        <a:off x="5321334" y="1219199"/>
        <a:ext cx="2379703" cy="16256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7417-E6FF-4F53-A385-95E75AE9A508}">
      <dsp:nvSpPr>
        <dsp:cNvPr id="0" name=""/>
        <dsp:cNvSpPr/>
      </dsp:nvSpPr>
      <dsp:spPr>
        <a:xfrm>
          <a:off x="577864" y="0"/>
          <a:ext cx="654912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D88-79F5-4E1D-A9A3-B76B03984C23}">
      <dsp:nvSpPr>
        <dsp:cNvPr id="0" name=""/>
        <dsp:cNvSpPr/>
      </dsp:nvSpPr>
      <dsp:spPr>
        <a:xfrm>
          <a:off x="0" y="1224141"/>
          <a:ext cx="2408335" cy="1625600"/>
        </a:xfrm>
        <a:prstGeom prst="roundRect">
          <a:avLst/>
        </a:prstGeom>
        <a:solidFill>
          <a:schemeClr val="accent4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400" b="1" kern="1200" dirty="0" smtClean="0"/>
            <a:t>Изображение  рисунков</a:t>
          </a:r>
          <a:endParaRPr lang="ru-RU" sz="2000" b="1" kern="1200" dirty="0"/>
        </a:p>
      </dsp:txBody>
      <dsp:txXfrm>
        <a:off x="0" y="1224141"/>
        <a:ext cx="2408335" cy="1625600"/>
      </dsp:txXfrm>
    </dsp:sp>
    <dsp:sp modelId="{8D705D7C-054D-430F-84EE-49DE86BD5A96}">
      <dsp:nvSpPr>
        <dsp:cNvPr id="0" name=""/>
        <dsp:cNvSpPr/>
      </dsp:nvSpPr>
      <dsp:spPr>
        <a:xfrm>
          <a:off x="2704948" y="1239910"/>
          <a:ext cx="2300551" cy="1625600"/>
        </a:xfrm>
        <a:prstGeom prst="roundRect">
          <a:avLst/>
        </a:prstGeom>
        <a:solidFill>
          <a:schemeClr val="accent4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Любой материал</a:t>
          </a:r>
          <a:endParaRPr lang="ru-RU" sz="2400" b="1" kern="1200" dirty="0"/>
        </a:p>
      </dsp:txBody>
      <dsp:txXfrm>
        <a:off x="2704948" y="1239910"/>
        <a:ext cx="2300551" cy="1625600"/>
      </dsp:txXfrm>
    </dsp:sp>
    <dsp:sp modelId="{3285EDE7-972A-4816-9621-38DEE72480C6}">
      <dsp:nvSpPr>
        <dsp:cNvPr id="0" name=""/>
        <dsp:cNvSpPr/>
      </dsp:nvSpPr>
      <dsp:spPr>
        <a:xfrm>
          <a:off x="5345636" y="1219199"/>
          <a:ext cx="2357519" cy="1625600"/>
        </a:xfrm>
        <a:prstGeom prst="roundRect">
          <a:avLst/>
        </a:prstGeom>
        <a:solidFill>
          <a:schemeClr val="accent4"/>
        </a:solidFill>
        <a:ln w="264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5-11 лет</a:t>
          </a:r>
          <a:endParaRPr lang="ru-RU" sz="2400" b="1" kern="1200" dirty="0"/>
        </a:p>
      </dsp:txBody>
      <dsp:txXfrm>
        <a:off x="5345636" y="1219199"/>
        <a:ext cx="2357519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2511-4F5E-4341-B876-73AC84BD4026}">
      <dsp:nvSpPr>
        <dsp:cNvPr id="0" name=""/>
        <dsp:cNvSpPr/>
      </dsp:nvSpPr>
      <dsp:spPr>
        <a:xfrm rot="5400000">
          <a:off x="4960270" y="-2181153"/>
          <a:ext cx="1121821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методические разработки мероприятия</a:t>
          </a:r>
          <a:endParaRPr lang="ru-RU" sz="2000" kern="1200" dirty="0"/>
        </a:p>
      </dsp:txBody>
      <dsp:txXfrm rot="5400000">
        <a:off x="4960270" y="-2181153"/>
        <a:ext cx="1121821" cy="5484129"/>
      </dsp:txXfrm>
    </dsp:sp>
    <dsp:sp modelId="{DAE720B4-AC04-4C91-8DE4-A6382BD5BBF0}">
      <dsp:nvSpPr>
        <dsp:cNvPr id="0" name=""/>
        <dsp:cNvSpPr/>
      </dsp:nvSpPr>
      <dsp:spPr>
        <a:xfrm>
          <a:off x="302621" y="1269"/>
          <a:ext cx="2467241" cy="1156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Конкурсная работа </a:t>
          </a:r>
          <a:endParaRPr lang="ru-RU" sz="2900" kern="1200" dirty="0"/>
        </a:p>
      </dsp:txBody>
      <dsp:txXfrm>
        <a:off x="302621" y="1269"/>
        <a:ext cx="2467241" cy="1156333"/>
      </dsp:txXfrm>
    </dsp:sp>
    <dsp:sp modelId="{DA155166-8D17-4966-BB82-431E2551AFBD}">
      <dsp:nvSpPr>
        <dsp:cNvPr id="0" name=""/>
        <dsp:cNvSpPr/>
      </dsp:nvSpPr>
      <dsp:spPr>
        <a:xfrm rot="5400000">
          <a:off x="5153009" y="-1058109"/>
          <a:ext cx="730174" cy="5484129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заявка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разработка</a:t>
          </a:r>
          <a:endParaRPr lang="ru-RU" sz="2000" kern="1200" dirty="0"/>
        </a:p>
      </dsp:txBody>
      <dsp:txXfrm rot="5400000">
        <a:off x="5153009" y="-1058109"/>
        <a:ext cx="730174" cy="5484129"/>
      </dsp:txXfrm>
    </dsp:sp>
    <dsp:sp modelId="{5A9C81A8-218C-44BF-81DF-A1DC7D87F0FC}">
      <dsp:nvSpPr>
        <dsp:cNvPr id="0" name=""/>
        <dsp:cNvSpPr/>
      </dsp:nvSpPr>
      <dsp:spPr>
        <a:xfrm>
          <a:off x="302621" y="1285445"/>
          <a:ext cx="2473410" cy="7970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Прислать  </a:t>
          </a:r>
          <a:endParaRPr lang="ru-RU" sz="2900" kern="1200" dirty="0"/>
        </a:p>
      </dsp:txBody>
      <dsp:txXfrm>
        <a:off x="302621" y="1285445"/>
        <a:ext cx="2473410" cy="797020"/>
      </dsp:txXfrm>
    </dsp:sp>
    <dsp:sp modelId="{6EF2F413-339E-4B1C-8FB4-F2C59496625C}">
      <dsp:nvSpPr>
        <dsp:cNvPr id="0" name=""/>
        <dsp:cNvSpPr/>
      </dsp:nvSpPr>
      <dsp:spPr>
        <a:xfrm rot="5400000">
          <a:off x="4447340" y="560947"/>
          <a:ext cx="2141512" cy="5484129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соответствие заявленной теме, поставленным цели и задачам конкурса;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критериев и показателей результативности </a:t>
          </a:r>
          <a:r>
            <a:rPr lang="ru-RU" sz="1400" kern="1200" dirty="0" smtClean="0"/>
            <a:t>мероприятия;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индивидуально-возрастных особенностей </a:t>
          </a:r>
          <a:r>
            <a:rPr lang="ru-RU" sz="1400" kern="1200" dirty="0" smtClean="0"/>
            <a:t>обучающихся;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практическая значимость;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культура оформления работы</a:t>
          </a:r>
          <a:endParaRPr lang="ru-RU" sz="1400" kern="1200" dirty="0"/>
        </a:p>
      </dsp:txBody>
      <dsp:txXfrm rot="5400000">
        <a:off x="4447340" y="560947"/>
        <a:ext cx="2141512" cy="5484129"/>
      </dsp:txXfrm>
    </dsp:sp>
    <dsp:sp modelId="{51BA4AB2-EB84-46B6-84B9-0AE1EDBF09F2}">
      <dsp:nvSpPr>
        <dsp:cNvPr id="0" name=""/>
        <dsp:cNvSpPr/>
      </dsp:nvSpPr>
      <dsp:spPr>
        <a:xfrm>
          <a:off x="302621" y="2307429"/>
          <a:ext cx="2473410" cy="194726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Критерии </a:t>
          </a:r>
          <a:endParaRPr lang="ru-RU" sz="2900" kern="1200" dirty="0"/>
        </a:p>
      </dsp:txBody>
      <dsp:txXfrm>
        <a:off x="302621" y="2307429"/>
        <a:ext cx="2473410" cy="1947268"/>
      </dsp:txXfrm>
    </dsp:sp>
    <dsp:sp modelId="{4926A3CC-D4CF-4281-AF8B-A10DDB86DC6D}">
      <dsp:nvSpPr>
        <dsp:cNvPr id="0" name=""/>
        <dsp:cNvSpPr/>
      </dsp:nvSpPr>
      <dsp:spPr>
        <a:xfrm rot="5400000">
          <a:off x="5186373" y="2089420"/>
          <a:ext cx="675784" cy="548412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оригинальность работы </a:t>
          </a:r>
          <a:r>
            <a:rPr lang="ru-RU" sz="2400" kern="1200" dirty="0" smtClean="0"/>
            <a:t>70 </a:t>
          </a:r>
          <a:r>
            <a:rPr lang="ru-RU" sz="2400" kern="1200" dirty="0" smtClean="0"/>
            <a:t>% </a:t>
          </a:r>
          <a:endParaRPr lang="ru-RU" sz="2400" kern="1200" dirty="0"/>
        </a:p>
      </dsp:txBody>
      <dsp:txXfrm rot="5400000">
        <a:off x="5186373" y="2089420"/>
        <a:ext cx="675784" cy="5484129"/>
      </dsp:txXfrm>
    </dsp:sp>
    <dsp:sp modelId="{BF397A55-B689-47A1-AE52-0D09C4DC7158}">
      <dsp:nvSpPr>
        <dsp:cNvPr id="0" name=""/>
        <dsp:cNvSpPr/>
      </dsp:nvSpPr>
      <dsp:spPr>
        <a:xfrm>
          <a:off x="445372" y="4480931"/>
          <a:ext cx="2479580" cy="70364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Важно  </a:t>
          </a:r>
          <a:endParaRPr lang="ru-RU" sz="2900" kern="1200" dirty="0"/>
        </a:p>
      </dsp:txBody>
      <dsp:txXfrm>
        <a:off x="445372" y="4480931"/>
        <a:ext cx="2479580" cy="7036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2511-4F5E-4341-B876-73AC84BD4026}">
      <dsp:nvSpPr>
        <dsp:cNvPr id="0" name=""/>
        <dsp:cNvSpPr/>
      </dsp:nvSpPr>
      <dsp:spPr>
        <a:xfrm rot="5400000">
          <a:off x="5104745" y="-2325629"/>
          <a:ext cx="832871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проект </a:t>
          </a:r>
          <a:endParaRPr lang="ru-RU" sz="2800" kern="1200" dirty="0"/>
        </a:p>
      </dsp:txBody>
      <dsp:txXfrm rot="5400000">
        <a:off x="5104745" y="-2325629"/>
        <a:ext cx="832871" cy="5484129"/>
      </dsp:txXfrm>
    </dsp:sp>
    <dsp:sp modelId="{DAE720B4-AC04-4C91-8DE4-A6382BD5BBF0}">
      <dsp:nvSpPr>
        <dsp:cNvPr id="0" name=""/>
        <dsp:cNvSpPr/>
      </dsp:nvSpPr>
      <dsp:spPr>
        <a:xfrm>
          <a:off x="302621" y="511"/>
          <a:ext cx="2467241" cy="8489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Конкурсная работа </a:t>
          </a:r>
          <a:endParaRPr lang="ru-RU" sz="2500" kern="1200" dirty="0"/>
        </a:p>
      </dsp:txBody>
      <dsp:txXfrm>
        <a:off x="302621" y="511"/>
        <a:ext cx="2467241" cy="848926"/>
      </dsp:txXfrm>
    </dsp:sp>
    <dsp:sp modelId="{DA155166-8D17-4966-BB82-431E2551AFBD}">
      <dsp:nvSpPr>
        <dsp:cNvPr id="0" name=""/>
        <dsp:cNvSpPr/>
      </dsp:nvSpPr>
      <dsp:spPr>
        <a:xfrm rot="5400000">
          <a:off x="4960330" y="-1207397"/>
          <a:ext cx="1115532" cy="5484129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заявка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паспорт проекта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график реализации </a:t>
          </a:r>
          <a:r>
            <a:rPr lang="ru-RU" sz="2000" kern="1200" dirty="0" smtClean="0"/>
            <a:t>проекта</a:t>
          </a:r>
          <a:endParaRPr lang="ru-RU" sz="2000" kern="1200" dirty="0"/>
        </a:p>
      </dsp:txBody>
      <dsp:txXfrm rot="5400000">
        <a:off x="4960330" y="-1207397"/>
        <a:ext cx="1115532" cy="5484129"/>
      </dsp:txXfrm>
    </dsp:sp>
    <dsp:sp modelId="{5A9C81A8-218C-44BF-81DF-A1DC7D87F0FC}">
      <dsp:nvSpPr>
        <dsp:cNvPr id="0" name=""/>
        <dsp:cNvSpPr/>
      </dsp:nvSpPr>
      <dsp:spPr>
        <a:xfrm>
          <a:off x="302621" y="987011"/>
          <a:ext cx="2473410" cy="109531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Прислать  </a:t>
          </a:r>
          <a:endParaRPr lang="ru-RU" sz="2500" kern="1200" dirty="0"/>
        </a:p>
      </dsp:txBody>
      <dsp:txXfrm>
        <a:off x="302621" y="987011"/>
        <a:ext cx="2473410" cy="1095311"/>
      </dsp:txXfrm>
    </dsp:sp>
    <dsp:sp modelId="{6EF2F413-339E-4B1C-8FB4-F2C59496625C}">
      <dsp:nvSpPr>
        <dsp:cNvPr id="0" name=""/>
        <dsp:cNvSpPr/>
      </dsp:nvSpPr>
      <dsp:spPr>
        <a:xfrm rot="5400000">
          <a:off x="4450520" y="567289"/>
          <a:ext cx="2135151" cy="5484129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соответствие заявленной теме, поставленным цели и задачам конкурса;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критериев и показателей результативности </a:t>
          </a:r>
          <a:r>
            <a:rPr lang="ru-RU" sz="1400" kern="1200" dirty="0" smtClean="0"/>
            <a:t>проекта;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индивидуально-возрастных особенностей </a:t>
          </a:r>
          <a:r>
            <a:rPr lang="ru-RU" sz="1400" kern="1200" dirty="0" smtClean="0"/>
            <a:t>обучающихся;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практическая значимость;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культура оформления работы</a:t>
          </a:r>
          <a:endParaRPr lang="ru-RU" sz="1400" kern="1200" dirty="0"/>
        </a:p>
      </dsp:txBody>
      <dsp:txXfrm rot="5400000">
        <a:off x="4450520" y="567289"/>
        <a:ext cx="2135151" cy="5484129"/>
      </dsp:txXfrm>
    </dsp:sp>
    <dsp:sp modelId="{51BA4AB2-EB84-46B6-84B9-0AE1EDBF09F2}">
      <dsp:nvSpPr>
        <dsp:cNvPr id="0" name=""/>
        <dsp:cNvSpPr/>
      </dsp:nvSpPr>
      <dsp:spPr>
        <a:xfrm>
          <a:off x="302621" y="2316729"/>
          <a:ext cx="2473410" cy="194148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Критерии </a:t>
          </a:r>
          <a:endParaRPr lang="ru-RU" sz="2500" kern="1200" dirty="0"/>
        </a:p>
      </dsp:txBody>
      <dsp:txXfrm>
        <a:off x="302621" y="2316729"/>
        <a:ext cx="2473410" cy="1941484"/>
      </dsp:txXfrm>
    </dsp:sp>
    <dsp:sp modelId="{4926A3CC-D4CF-4281-AF8B-A10DDB86DC6D}">
      <dsp:nvSpPr>
        <dsp:cNvPr id="0" name=""/>
        <dsp:cNvSpPr/>
      </dsp:nvSpPr>
      <dsp:spPr>
        <a:xfrm rot="5400000">
          <a:off x="5187377" y="2091222"/>
          <a:ext cx="673777" cy="548412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описание деятельности наставника</a:t>
          </a:r>
          <a:endParaRPr lang="ru-RU" sz="2000" kern="1200" dirty="0"/>
        </a:p>
      </dsp:txBody>
      <dsp:txXfrm rot="5400000">
        <a:off x="5187377" y="2091222"/>
        <a:ext cx="673777" cy="5484129"/>
      </dsp:txXfrm>
    </dsp:sp>
    <dsp:sp modelId="{BF397A55-B689-47A1-AE52-0D09C4DC7158}">
      <dsp:nvSpPr>
        <dsp:cNvPr id="0" name=""/>
        <dsp:cNvSpPr/>
      </dsp:nvSpPr>
      <dsp:spPr>
        <a:xfrm>
          <a:off x="445372" y="4483021"/>
          <a:ext cx="2479580" cy="70155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Важно  </a:t>
          </a:r>
          <a:endParaRPr lang="ru-RU" sz="2500" kern="1200" dirty="0"/>
        </a:p>
      </dsp:txBody>
      <dsp:txXfrm>
        <a:off x="445372" y="4483021"/>
        <a:ext cx="2479580" cy="701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2511-4F5E-4341-B876-73AC84BD4026}">
      <dsp:nvSpPr>
        <dsp:cNvPr id="0" name=""/>
        <dsp:cNvSpPr/>
      </dsp:nvSpPr>
      <dsp:spPr>
        <a:xfrm rot="5400000">
          <a:off x="4972792" y="-2164431"/>
          <a:ext cx="1155142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программа, проект, методическая разработка мероприятия, методические рекомендации</a:t>
          </a:r>
          <a:endParaRPr lang="ru-RU" sz="1600" kern="1200" dirty="0"/>
        </a:p>
      </dsp:txBody>
      <dsp:txXfrm rot="5400000">
        <a:off x="4972792" y="-2164431"/>
        <a:ext cx="1155142" cy="5484129"/>
      </dsp:txXfrm>
    </dsp:sp>
    <dsp:sp modelId="{DAE720B4-AC04-4C91-8DE4-A6382BD5BBF0}">
      <dsp:nvSpPr>
        <dsp:cNvPr id="0" name=""/>
        <dsp:cNvSpPr/>
      </dsp:nvSpPr>
      <dsp:spPr>
        <a:xfrm>
          <a:off x="302621" y="1375"/>
          <a:ext cx="2467241" cy="1190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Конкурсная работа </a:t>
          </a:r>
          <a:endParaRPr lang="ru-RU" sz="2800" kern="1200" dirty="0"/>
        </a:p>
      </dsp:txBody>
      <dsp:txXfrm>
        <a:off x="302621" y="1375"/>
        <a:ext cx="2467241" cy="1190680"/>
      </dsp:txXfrm>
    </dsp:sp>
    <dsp:sp modelId="{DA155166-8D17-4966-BB82-431E2551AFBD}">
      <dsp:nvSpPr>
        <dsp:cNvPr id="0" name=""/>
        <dsp:cNvSpPr/>
      </dsp:nvSpPr>
      <dsp:spPr>
        <a:xfrm rot="5400000">
          <a:off x="5142165" y="-1008022"/>
          <a:ext cx="751862" cy="5484129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заявка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разработка</a:t>
          </a:r>
          <a:endParaRPr lang="ru-RU" sz="1800" kern="1200" dirty="0"/>
        </a:p>
      </dsp:txBody>
      <dsp:txXfrm rot="5400000">
        <a:off x="5142165" y="-1008022"/>
        <a:ext cx="751862" cy="5484129"/>
      </dsp:txXfrm>
    </dsp:sp>
    <dsp:sp modelId="{5A9C81A8-218C-44BF-81DF-A1DC7D87F0FC}">
      <dsp:nvSpPr>
        <dsp:cNvPr id="0" name=""/>
        <dsp:cNvSpPr/>
      </dsp:nvSpPr>
      <dsp:spPr>
        <a:xfrm>
          <a:off x="302621" y="1323695"/>
          <a:ext cx="2473410" cy="82069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Прислать  </a:t>
          </a:r>
          <a:endParaRPr lang="ru-RU" sz="2800" kern="1200" dirty="0"/>
        </a:p>
      </dsp:txBody>
      <dsp:txXfrm>
        <a:off x="302621" y="1323695"/>
        <a:ext cx="2473410" cy="820694"/>
      </dsp:txXfrm>
    </dsp:sp>
    <dsp:sp modelId="{6EF2F413-339E-4B1C-8FB4-F2C59496625C}">
      <dsp:nvSpPr>
        <dsp:cNvPr id="0" name=""/>
        <dsp:cNvSpPr/>
      </dsp:nvSpPr>
      <dsp:spPr>
        <a:xfrm rot="5400000">
          <a:off x="4492602" y="582058"/>
          <a:ext cx="2050987" cy="5484129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соответствие заявленной теме, поставленным цели и задачам конкурса;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критериев и показателей </a:t>
          </a:r>
          <a:r>
            <a:rPr lang="ru-RU" sz="1500" kern="1200" dirty="0" smtClean="0"/>
            <a:t>результативности;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учет индивидуально-возрастных особенностей </a:t>
          </a:r>
          <a:r>
            <a:rPr lang="ru-RU" sz="1500" kern="1200" dirty="0" smtClean="0"/>
            <a:t>обучающихся;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практическая значимость;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культура оформления работы</a:t>
          </a:r>
          <a:endParaRPr lang="ru-RU" sz="1500" kern="1200" dirty="0"/>
        </a:p>
      </dsp:txBody>
      <dsp:txXfrm rot="5400000">
        <a:off x="4492602" y="582058"/>
        <a:ext cx="2050987" cy="5484129"/>
      </dsp:txXfrm>
    </dsp:sp>
    <dsp:sp modelId="{51BA4AB2-EB84-46B6-84B9-0AE1EDBF09F2}">
      <dsp:nvSpPr>
        <dsp:cNvPr id="0" name=""/>
        <dsp:cNvSpPr/>
      </dsp:nvSpPr>
      <dsp:spPr>
        <a:xfrm>
          <a:off x="302621" y="2298968"/>
          <a:ext cx="2473410" cy="200510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Критерии </a:t>
          </a:r>
          <a:endParaRPr lang="ru-RU" sz="2800" kern="1200" dirty="0"/>
        </a:p>
      </dsp:txBody>
      <dsp:txXfrm>
        <a:off x="302621" y="2298968"/>
        <a:ext cx="2473410" cy="2005108"/>
      </dsp:txXfrm>
    </dsp:sp>
    <dsp:sp modelId="{4926A3CC-D4CF-4281-AF8B-A10DDB86DC6D}">
      <dsp:nvSpPr>
        <dsp:cNvPr id="0" name=""/>
        <dsp:cNvSpPr/>
      </dsp:nvSpPr>
      <dsp:spPr>
        <a:xfrm rot="5400000">
          <a:off x="5176337" y="2078863"/>
          <a:ext cx="695857" cy="548412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совместная работа с </a:t>
          </a:r>
          <a:r>
            <a:rPr lang="ru-RU" sz="2000" kern="1200" dirty="0" err="1" smtClean="0"/>
            <a:t>соцпартнерами</a:t>
          </a:r>
          <a:endParaRPr lang="ru-RU" sz="2000" kern="1200" dirty="0"/>
        </a:p>
      </dsp:txBody>
      <dsp:txXfrm rot="5400000">
        <a:off x="5176337" y="2078863"/>
        <a:ext cx="695857" cy="5484129"/>
      </dsp:txXfrm>
    </dsp:sp>
    <dsp:sp modelId="{BF397A55-B689-47A1-AE52-0D09C4DC7158}">
      <dsp:nvSpPr>
        <dsp:cNvPr id="0" name=""/>
        <dsp:cNvSpPr/>
      </dsp:nvSpPr>
      <dsp:spPr>
        <a:xfrm>
          <a:off x="445372" y="4460031"/>
          <a:ext cx="2479580" cy="72454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Важно  </a:t>
          </a:r>
          <a:endParaRPr lang="ru-RU" sz="2800" kern="1200" dirty="0"/>
        </a:p>
      </dsp:txBody>
      <dsp:txXfrm>
        <a:off x="445372" y="4460031"/>
        <a:ext cx="2479580" cy="7245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2511-4F5E-4341-B876-73AC84BD4026}">
      <dsp:nvSpPr>
        <dsp:cNvPr id="0" name=""/>
        <dsp:cNvSpPr/>
      </dsp:nvSpPr>
      <dsp:spPr>
        <a:xfrm rot="5400000">
          <a:off x="5168649" y="-2215860"/>
          <a:ext cx="705063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плакат</a:t>
          </a:r>
          <a:endParaRPr lang="ru-RU" sz="2400" kern="1200" dirty="0"/>
        </a:p>
      </dsp:txBody>
      <dsp:txXfrm rot="5400000">
        <a:off x="5168649" y="-2215860"/>
        <a:ext cx="705063" cy="5484129"/>
      </dsp:txXfrm>
    </dsp:sp>
    <dsp:sp modelId="{DAE720B4-AC04-4C91-8DE4-A6382BD5BBF0}">
      <dsp:nvSpPr>
        <dsp:cNvPr id="0" name=""/>
        <dsp:cNvSpPr/>
      </dsp:nvSpPr>
      <dsp:spPr>
        <a:xfrm>
          <a:off x="302621" y="368"/>
          <a:ext cx="2467241" cy="10864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Конкурсная работа </a:t>
          </a:r>
          <a:endParaRPr lang="ru-RU" sz="2900" kern="1200" dirty="0"/>
        </a:p>
      </dsp:txBody>
      <dsp:txXfrm>
        <a:off x="302621" y="368"/>
        <a:ext cx="2467241" cy="1086495"/>
      </dsp:txXfrm>
    </dsp:sp>
    <dsp:sp modelId="{DA155166-8D17-4966-BB82-431E2551AFBD}">
      <dsp:nvSpPr>
        <dsp:cNvPr id="0" name=""/>
        <dsp:cNvSpPr/>
      </dsp:nvSpPr>
      <dsp:spPr>
        <a:xfrm rot="5400000">
          <a:off x="4986267" y="-1003249"/>
          <a:ext cx="1063658" cy="5484129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заявка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плакат (до 3-х)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аннотация</a:t>
          </a:r>
          <a:endParaRPr lang="ru-RU" sz="2000" kern="1200" dirty="0"/>
        </a:p>
      </dsp:txBody>
      <dsp:txXfrm rot="5400000">
        <a:off x="4986267" y="-1003249"/>
        <a:ext cx="1063658" cy="5484129"/>
      </dsp:txXfrm>
    </dsp:sp>
    <dsp:sp modelId="{5A9C81A8-218C-44BF-81DF-A1DC7D87F0FC}">
      <dsp:nvSpPr>
        <dsp:cNvPr id="0" name=""/>
        <dsp:cNvSpPr/>
      </dsp:nvSpPr>
      <dsp:spPr>
        <a:xfrm>
          <a:off x="302621" y="1364373"/>
          <a:ext cx="2473410" cy="748883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Прислать  </a:t>
          </a:r>
          <a:endParaRPr lang="ru-RU" sz="2900" kern="1200" dirty="0"/>
        </a:p>
      </dsp:txBody>
      <dsp:txXfrm>
        <a:off x="302621" y="1364373"/>
        <a:ext cx="2473410" cy="748883"/>
      </dsp:txXfrm>
    </dsp:sp>
    <dsp:sp modelId="{6EF2F413-339E-4B1C-8FB4-F2C59496625C}">
      <dsp:nvSpPr>
        <dsp:cNvPr id="0" name=""/>
        <dsp:cNvSpPr/>
      </dsp:nvSpPr>
      <dsp:spPr>
        <a:xfrm rot="5400000">
          <a:off x="4512009" y="675410"/>
          <a:ext cx="2012173" cy="5484129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точность отражения проблематики конкурса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индивидуально-возрастных особенностей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оригинальное и ясное выражение авторской идеи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оригинальное решение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смысловое и стилистическое единство изображения и текста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практическая </a:t>
          </a:r>
          <a:r>
            <a:rPr lang="ru-RU" sz="1600" kern="1200" dirty="0" smtClean="0"/>
            <a:t>значимость</a:t>
          </a:r>
          <a:endParaRPr lang="ru-RU" sz="1600" kern="1200" dirty="0"/>
        </a:p>
      </dsp:txBody>
      <dsp:txXfrm rot="5400000">
        <a:off x="4512009" y="675410"/>
        <a:ext cx="2012173" cy="5484129"/>
      </dsp:txXfrm>
    </dsp:sp>
    <dsp:sp modelId="{51BA4AB2-EB84-46B6-84B9-0AE1EDBF09F2}">
      <dsp:nvSpPr>
        <dsp:cNvPr id="0" name=""/>
        <dsp:cNvSpPr/>
      </dsp:nvSpPr>
      <dsp:spPr>
        <a:xfrm>
          <a:off x="302621" y="2482021"/>
          <a:ext cx="2473410" cy="182966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Критерии </a:t>
          </a:r>
          <a:endParaRPr lang="ru-RU" sz="2900" kern="1200" dirty="0"/>
        </a:p>
      </dsp:txBody>
      <dsp:txXfrm>
        <a:off x="302621" y="2482021"/>
        <a:ext cx="2473410" cy="1829661"/>
      </dsp:txXfrm>
    </dsp:sp>
    <dsp:sp modelId="{4926A3CC-D4CF-4281-AF8B-A10DDB86DC6D}">
      <dsp:nvSpPr>
        <dsp:cNvPr id="0" name=""/>
        <dsp:cNvSpPr/>
      </dsp:nvSpPr>
      <dsp:spPr>
        <a:xfrm rot="5400000">
          <a:off x="5206781" y="2111569"/>
          <a:ext cx="634970" cy="548412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соответствие </a:t>
          </a:r>
          <a:r>
            <a:rPr lang="ru-RU" sz="2400" kern="1200" dirty="0" smtClean="0"/>
            <a:t>жанру плаката</a:t>
          </a:r>
          <a:endParaRPr lang="ru-RU" sz="2400" kern="1200" dirty="0"/>
        </a:p>
      </dsp:txBody>
      <dsp:txXfrm rot="5400000">
        <a:off x="5206781" y="2111569"/>
        <a:ext cx="634970" cy="5484129"/>
      </dsp:txXfrm>
    </dsp:sp>
    <dsp:sp modelId="{BF397A55-B689-47A1-AE52-0D09C4DC7158}">
      <dsp:nvSpPr>
        <dsp:cNvPr id="0" name=""/>
        <dsp:cNvSpPr/>
      </dsp:nvSpPr>
      <dsp:spPr>
        <a:xfrm>
          <a:off x="445372" y="4523429"/>
          <a:ext cx="2479580" cy="66114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Важно  </a:t>
          </a:r>
          <a:endParaRPr lang="ru-RU" sz="2900" kern="1200" dirty="0"/>
        </a:p>
      </dsp:txBody>
      <dsp:txXfrm>
        <a:off x="445372" y="4523429"/>
        <a:ext cx="2479580" cy="6611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516EF-523A-4E0A-8774-C4436150AA5C}">
      <dsp:nvSpPr>
        <dsp:cNvPr id="0" name=""/>
        <dsp:cNvSpPr/>
      </dsp:nvSpPr>
      <dsp:spPr>
        <a:xfrm rot="5400000">
          <a:off x="-262889" y="26489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en-US" sz="1800" b="1" kern="1200" dirty="0" smtClean="0">
              <a:solidFill>
                <a:schemeClr val="bg1"/>
              </a:solidFill>
            </a:rPr>
            <a:t>I </a:t>
          </a:r>
          <a:r>
            <a:rPr lang="ru-RU" sz="1800" b="1" kern="1200" dirty="0" smtClean="0">
              <a:solidFill>
                <a:schemeClr val="bg1"/>
              </a:solidFill>
            </a:rPr>
            <a:t>этап</a:t>
          </a:r>
          <a:endParaRPr lang="ru-RU" sz="1800" b="1" kern="1200" dirty="0">
            <a:solidFill>
              <a:schemeClr val="bg1"/>
            </a:solidFill>
          </a:endParaRPr>
        </a:p>
      </dsp:txBody>
      <dsp:txXfrm rot="5400000">
        <a:off x="-262889" y="264899"/>
        <a:ext cx="1752600" cy="1226820"/>
      </dsp:txXfrm>
    </dsp:sp>
    <dsp:sp modelId="{475AB409-BA21-4854-A3A3-FA50E83E2176}">
      <dsp:nvSpPr>
        <dsp:cNvPr id="0" name=""/>
        <dsp:cNvSpPr/>
      </dsp:nvSpPr>
      <dsp:spPr>
        <a:xfrm rot="5400000">
          <a:off x="4158614" y="-2929784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14 января по 08 февраля 2019 г.</a:t>
          </a:r>
          <a:endParaRPr lang="ru-RU" sz="3200" kern="1200" dirty="0"/>
        </a:p>
      </dsp:txBody>
      <dsp:txXfrm rot="5400000">
        <a:off x="4158614" y="-2929784"/>
        <a:ext cx="1139190" cy="7002780"/>
      </dsp:txXfrm>
    </dsp:sp>
    <dsp:sp modelId="{8CB3AC17-C5A2-4640-B94D-3505428778D9}">
      <dsp:nvSpPr>
        <dsp:cNvPr id="0" name=""/>
        <dsp:cNvSpPr/>
      </dsp:nvSpPr>
      <dsp:spPr>
        <a:xfrm rot="5400000">
          <a:off x="-262889" y="182498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II </a:t>
          </a:r>
          <a:r>
            <a:rPr lang="ru-RU" sz="1800" b="1" kern="1200" dirty="0" smtClean="0">
              <a:solidFill>
                <a:schemeClr val="bg1"/>
              </a:solidFill>
            </a:rPr>
            <a:t>этап</a:t>
          </a:r>
          <a:endParaRPr lang="ru-RU" sz="1800" b="1" kern="1200" dirty="0">
            <a:solidFill>
              <a:schemeClr val="bg1"/>
            </a:solidFill>
          </a:endParaRPr>
        </a:p>
      </dsp:txBody>
      <dsp:txXfrm rot="5400000">
        <a:off x="-262889" y="1824989"/>
        <a:ext cx="1752600" cy="1226820"/>
      </dsp:txXfrm>
    </dsp:sp>
    <dsp:sp modelId="{209F7960-7766-48CE-AA2A-5BBDF8A1A88D}">
      <dsp:nvSpPr>
        <dsp:cNvPr id="0" name=""/>
        <dsp:cNvSpPr/>
      </dsp:nvSpPr>
      <dsp:spPr>
        <a:xfrm rot="5400000">
          <a:off x="4158614" y="-1369694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09 февраля 09 марта 2019 г</a:t>
          </a:r>
          <a:r>
            <a:rPr lang="en-US" sz="3200" kern="1200" dirty="0" smtClean="0"/>
            <a:t>.</a:t>
          </a:r>
          <a:endParaRPr lang="ru-RU" sz="3200" kern="1200" dirty="0"/>
        </a:p>
      </dsp:txBody>
      <dsp:txXfrm rot="5400000">
        <a:off x="4158614" y="-1369694"/>
        <a:ext cx="1139190" cy="7002780"/>
      </dsp:txXfrm>
    </dsp:sp>
    <dsp:sp modelId="{C8B5C2EE-8738-46CA-9BB8-6981997454EB}">
      <dsp:nvSpPr>
        <dsp:cNvPr id="0" name=""/>
        <dsp:cNvSpPr/>
      </dsp:nvSpPr>
      <dsp:spPr>
        <a:xfrm rot="5400000">
          <a:off x="-262889" y="3385080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bg1"/>
              </a:solidFill>
            </a:rPr>
            <a:t>III </a:t>
          </a:r>
          <a:r>
            <a:rPr lang="ru-RU" sz="1800" b="1" kern="1200" dirty="0" smtClean="0">
              <a:solidFill>
                <a:schemeClr val="bg1"/>
              </a:solidFill>
            </a:rPr>
            <a:t>этап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262889" y="3385080"/>
        <a:ext cx="1752600" cy="1226820"/>
      </dsp:txXfrm>
    </dsp:sp>
    <dsp:sp modelId="{A1137BEC-5CCC-4EC2-981D-D9E8AD597A6E}">
      <dsp:nvSpPr>
        <dsp:cNvPr id="0" name=""/>
        <dsp:cNvSpPr/>
      </dsp:nvSpPr>
      <dsp:spPr>
        <a:xfrm rot="5400000">
          <a:off x="4158614" y="190395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0" kern="1200" dirty="0" smtClean="0"/>
            <a:t> награждение 21 марта 2019 г. </a:t>
          </a:r>
        </a:p>
        <a:p>
          <a:pPr marL="28575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5400000">
        <a:off x="4158614" y="190395"/>
        <a:ext cx="1139190" cy="70027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019DA3-827E-49F3-AE2A-F21A22A6DA87}">
      <dsp:nvSpPr>
        <dsp:cNvPr id="0" name=""/>
        <dsp:cNvSpPr/>
      </dsp:nvSpPr>
      <dsp:spPr>
        <a:xfrm>
          <a:off x="0" y="32771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F82B-0636-4E0C-91BF-C5D8F82D3ECD}">
      <dsp:nvSpPr>
        <dsp:cNvPr id="0" name=""/>
        <dsp:cNvSpPr/>
      </dsp:nvSpPr>
      <dsp:spPr>
        <a:xfrm>
          <a:off x="411480" y="2999"/>
          <a:ext cx="576072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Моя профессиональная жизнь</a:t>
          </a:r>
          <a:endParaRPr lang="ru-RU" sz="2400" kern="1200" dirty="0" smtClean="0"/>
        </a:p>
      </dsp:txBody>
      <dsp:txXfrm>
        <a:off x="411480" y="2999"/>
        <a:ext cx="5760720" cy="649440"/>
      </dsp:txXfrm>
    </dsp:sp>
    <dsp:sp modelId="{D9E4F6BB-4C5D-485D-A74A-AC192A1C4707}">
      <dsp:nvSpPr>
        <dsp:cNvPr id="0" name=""/>
        <dsp:cNvSpPr/>
      </dsp:nvSpPr>
      <dsp:spPr>
        <a:xfrm>
          <a:off x="0" y="132563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A5F6E-F963-4ED2-9F1B-0591598BE662}">
      <dsp:nvSpPr>
        <dsp:cNvPr id="0" name=""/>
        <dsp:cNvSpPr/>
      </dsp:nvSpPr>
      <dsp:spPr>
        <a:xfrm>
          <a:off x="411480" y="1000920"/>
          <a:ext cx="5760720" cy="64944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/>
            <a:t>Инфографика</a:t>
          </a:r>
          <a:r>
            <a:rPr lang="ru-RU" sz="1800" b="1" kern="1200" dirty="0" smtClean="0"/>
            <a:t> </a:t>
          </a:r>
          <a:r>
            <a:rPr lang="ru-RU" sz="2400" b="1" kern="1200" dirty="0" smtClean="0"/>
            <a:t>по профессиям</a:t>
          </a:r>
          <a:endParaRPr lang="ru-RU" sz="24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11480" y="1000920"/>
        <a:ext cx="5760720" cy="649440"/>
      </dsp:txXfrm>
    </dsp:sp>
    <dsp:sp modelId="{2A28F6D1-6D10-46FE-B876-7E6423089D3E}">
      <dsp:nvSpPr>
        <dsp:cNvPr id="0" name=""/>
        <dsp:cNvSpPr/>
      </dsp:nvSpPr>
      <dsp:spPr>
        <a:xfrm>
          <a:off x="0" y="232356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E70C2-7D8E-470E-91B4-70F507916BDE}">
      <dsp:nvSpPr>
        <dsp:cNvPr id="0" name=""/>
        <dsp:cNvSpPr/>
      </dsp:nvSpPr>
      <dsp:spPr>
        <a:xfrm>
          <a:off x="411480" y="1998839"/>
          <a:ext cx="5760720" cy="6494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Дети учат детей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11480" y="1998839"/>
        <a:ext cx="5760720" cy="649440"/>
      </dsp:txXfrm>
    </dsp:sp>
    <dsp:sp modelId="{7A80C53D-19E6-46FE-9CF3-2E74F5D4182A}">
      <dsp:nvSpPr>
        <dsp:cNvPr id="0" name=""/>
        <dsp:cNvSpPr/>
      </dsp:nvSpPr>
      <dsp:spPr>
        <a:xfrm>
          <a:off x="0" y="332148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22EBB-8413-4078-A0EE-96D5438B8CF3}">
      <dsp:nvSpPr>
        <dsp:cNvPr id="0" name=""/>
        <dsp:cNvSpPr/>
      </dsp:nvSpPr>
      <dsp:spPr>
        <a:xfrm>
          <a:off x="411480" y="2996760"/>
          <a:ext cx="5760720" cy="64944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Интервью с высококлассным специалистом</a:t>
          </a:r>
          <a:endParaRPr lang="ru-RU" sz="2400" b="1" kern="1200" dirty="0"/>
        </a:p>
      </dsp:txBody>
      <dsp:txXfrm>
        <a:off x="411480" y="2996760"/>
        <a:ext cx="5760720" cy="649440"/>
      </dsp:txXfrm>
    </dsp:sp>
    <dsp:sp modelId="{CE4205DF-EC4D-49BE-BD6D-E023967E58C6}">
      <dsp:nvSpPr>
        <dsp:cNvPr id="0" name=""/>
        <dsp:cNvSpPr/>
      </dsp:nvSpPr>
      <dsp:spPr>
        <a:xfrm>
          <a:off x="0" y="431940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3DA8-A875-4EFD-BD31-4E054D66C194}">
      <dsp:nvSpPr>
        <dsp:cNvPr id="0" name=""/>
        <dsp:cNvSpPr/>
      </dsp:nvSpPr>
      <dsp:spPr>
        <a:xfrm>
          <a:off x="370385" y="3989042"/>
          <a:ext cx="5760720" cy="6494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Все профессии важны</a:t>
          </a:r>
          <a:endParaRPr lang="ru-RU" sz="2400" b="1" kern="1200" dirty="0"/>
        </a:p>
      </dsp:txBody>
      <dsp:txXfrm>
        <a:off x="370385" y="3989042"/>
        <a:ext cx="5760720" cy="6494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7417-E6FF-4F53-A385-95E75AE9A508}">
      <dsp:nvSpPr>
        <dsp:cNvPr id="0" name=""/>
        <dsp:cNvSpPr/>
      </dsp:nvSpPr>
      <dsp:spPr>
        <a:xfrm>
          <a:off x="604867" y="0"/>
          <a:ext cx="685516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D88-79F5-4E1D-A9A3-B76B03984C23}">
      <dsp:nvSpPr>
        <dsp:cNvPr id="0" name=""/>
        <dsp:cNvSpPr/>
      </dsp:nvSpPr>
      <dsp:spPr>
        <a:xfrm>
          <a:off x="8663" y="1219199"/>
          <a:ext cx="2595888" cy="1625600"/>
        </a:xfrm>
        <a:prstGeom prst="roundRect">
          <a:avLst/>
        </a:prstGeom>
        <a:solidFill>
          <a:schemeClr val="accent3"/>
        </a:solidFill>
        <a:ln w="2642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Титульный лист</a:t>
          </a:r>
          <a:endParaRPr lang="ru-RU" sz="2600" b="1" kern="1200" dirty="0"/>
        </a:p>
      </dsp:txBody>
      <dsp:txXfrm>
        <a:off x="8663" y="1219199"/>
        <a:ext cx="2595888" cy="1625600"/>
      </dsp:txXfrm>
    </dsp:sp>
    <dsp:sp modelId="{8D705D7C-054D-430F-84EE-49DE86BD5A96}">
      <dsp:nvSpPr>
        <dsp:cNvPr id="0" name=""/>
        <dsp:cNvSpPr/>
      </dsp:nvSpPr>
      <dsp:spPr>
        <a:xfrm>
          <a:off x="2725249" y="1239910"/>
          <a:ext cx="2595888" cy="1625600"/>
        </a:xfrm>
        <a:prstGeom prst="roundRect">
          <a:avLst/>
        </a:prstGeom>
        <a:solidFill>
          <a:schemeClr val="accent3"/>
        </a:solidFill>
        <a:ln w="2642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Рассказ -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одно предложение</a:t>
          </a:r>
          <a:endParaRPr lang="ru-RU" sz="2600" b="1" kern="1200" dirty="0"/>
        </a:p>
      </dsp:txBody>
      <dsp:txXfrm>
        <a:off x="2725249" y="1239910"/>
        <a:ext cx="2595888" cy="1625600"/>
      </dsp:txXfrm>
    </dsp:sp>
    <dsp:sp modelId="{3285EDE7-972A-4816-9621-38DEE72480C6}">
      <dsp:nvSpPr>
        <dsp:cNvPr id="0" name=""/>
        <dsp:cNvSpPr/>
      </dsp:nvSpPr>
      <dsp:spPr>
        <a:xfrm>
          <a:off x="5460344" y="1219199"/>
          <a:ext cx="2595888" cy="1625600"/>
        </a:xfrm>
        <a:prstGeom prst="roundRect">
          <a:avLst/>
        </a:prstGeom>
        <a:solidFill>
          <a:schemeClr val="accent3"/>
        </a:solidFill>
        <a:ln w="2642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2500 знаков</a:t>
          </a:r>
          <a:endParaRPr lang="ru-RU" sz="2600" b="1" kern="1200" dirty="0"/>
        </a:p>
      </dsp:txBody>
      <dsp:txXfrm>
        <a:off x="5460344" y="1219199"/>
        <a:ext cx="2595888" cy="1625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7417-E6FF-4F53-A385-95E75AE9A508}">
      <dsp:nvSpPr>
        <dsp:cNvPr id="0" name=""/>
        <dsp:cNvSpPr/>
      </dsp:nvSpPr>
      <dsp:spPr>
        <a:xfrm>
          <a:off x="577864" y="0"/>
          <a:ext cx="654912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D88-79F5-4E1D-A9A3-B76B03984C23}">
      <dsp:nvSpPr>
        <dsp:cNvPr id="0" name=""/>
        <dsp:cNvSpPr/>
      </dsp:nvSpPr>
      <dsp:spPr>
        <a:xfrm>
          <a:off x="0" y="1224141"/>
          <a:ext cx="2503544" cy="162560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Инфографика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0" y="1224141"/>
        <a:ext cx="2503544" cy="1625600"/>
      </dsp:txXfrm>
    </dsp:sp>
    <dsp:sp modelId="{8D705D7C-054D-430F-84EE-49DE86BD5A96}">
      <dsp:nvSpPr>
        <dsp:cNvPr id="0" name=""/>
        <dsp:cNvSpPr/>
      </dsp:nvSpPr>
      <dsp:spPr>
        <a:xfrm>
          <a:off x="2794348" y="1239910"/>
          <a:ext cx="2259665" cy="162560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Профессия </a:t>
          </a:r>
          <a:endParaRPr lang="ru-RU" sz="2400" b="1" kern="1200" dirty="0"/>
        </a:p>
      </dsp:txBody>
      <dsp:txXfrm>
        <a:off x="2794348" y="1239910"/>
        <a:ext cx="2259665" cy="1625600"/>
      </dsp:txXfrm>
    </dsp:sp>
    <dsp:sp modelId="{3285EDE7-972A-4816-9621-38DEE72480C6}">
      <dsp:nvSpPr>
        <dsp:cNvPr id="0" name=""/>
        <dsp:cNvSpPr/>
      </dsp:nvSpPr>
      <dsp:spPr>
        <a:xfrm>
          <a:off x="5388103" y="1219199"/>
          <a:ext cx="2315620" cy="162560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Индивидуа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льность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5388103" y="1219199"/>
        <a:ext cx="231562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28E6-7713-44CD-B62C-9E07F858518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4D73-D9CB-428C-9A7B-3DD93666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DB47-7009-429F-8358-0A74151878E4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FBA74-5BA7-41D4-9C92-DF1FAFF43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1341-63A0-4126-A347-9268132E8476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4B14-73BE-47B1-8222-D959CF7B1A77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0D93-9FDB-4B30-B662-7DE86C796448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A1D6-ED5A-4096-BD5A-76ED2B0E5731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9A2-2E04-4B8A-B7DB-ED5A7199B51E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9BA5-D5AA-48DF-A943-46DCCBAC8DF1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22C5-BCA0-486D-848D-F7902161C6BC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7A4-8797-4D49-9D15-0E5933B12F79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6EA0-A44E-49A2-BC69-81815D408ADD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BDB0-4539-4E73-80F8-0AEDAAAC08C7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C4C9-764A-4F37-AB57-0F29B696788A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E4939C-86E3-48D7-A45A-177A77DA78DC}" type="datetime1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94;.%20&#1087;&#1088;&#1086;&#1077;&#1082;&#1090;%202.pdf" TargetMode="External"/><Relationship Id="rId2" Type="http://schemas.openxmlformats.org/officeDocument/2006/relationships/hyperlink" Target="&#1055;&#1072;&#1089;&#1087;&#1086;&#1088;&#1090;%20&#1087;&#1088;&#1086;&#1077;&#1082;&#1090;&#1072;%20%20&#1048;&#1097;&#1080;%20&#1089;&#1077;&#1073;&#1103;%20&#1074;%20&#1087;&#1088;&#1086;&#1092;&#1077;&#1089;&#1089;&#1080;&#1080;,&#1080;&#1075;&#1088;&#1072;&#1103;%20(1)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604448" cy="1927225"/>
          </a:xfrm>
        </p:spPr>
        <p:txBody>
          <a:bodyPr/>
          <a:lstStyle/>
          <a:p>
            <a:r>
              <a:rPr lang="ru-RU" sz="2800" b="1" dirty="0" smtClean="0"/>
              <a:t>Особенности организации и проведения областного конкурса методических разработок </a:t>
            </a:r>
            <a:r>
              <a:rPr lang="ru-RU" sz="2800" b="1" dirty="0" err="1" smtClean="0"/>
              <a:t>профориентационного</a:t>
            </a:r>
            <a:r>
              <a:rPr lang="ru-RU" sz="2800" b="1" dirty="0" smtClean="0"/>
              <a:t> содержания «</a:t>
            </a:r>
            <a:r>
              <a:rPr lang="ru-RU" sz="2800" b="1" dirty="0" err="1" smtClean="0"/>
              <a:t>ПРОФориентир</a:t>
            </a:r>
            <a:r>
              <a:rPr lang="ru-RU" sz="2800" b="1" dirty="0" smtClean="0"/>
              <a:t> - 2018»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54076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Понамарева Елена Владимировна, методист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центра профориентации и </a:t>
            </a:r>
            <a:r>
              <a:rPr lang="ru-RU" dirty="0" err="1" smtClean="0"/>
              <a:t>постинтернатного</a:t>
            </a:r>
            <a:r>
              <a:rPr lang="ru-RU" dirty="0" smtClean="0"/>
              <a:t> сопровождения  ГБУ ДПО «КРИРПО»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6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Методическая разработка к игре «Своя </a:t>
            </a:r>
            <a:r>
              <a:rPr lang="ru-RU" sz="2400" b="1" dirty="0" smtClean="0"/>
              <a:t>игра </a:t>
            </a:r>
            <a:r>
              <a:rPr lang="ru-RU" sz="2400" b="1" dirty="0" smtClean="0"/>
              <a:t>среди профессий» (интеллектуальный марафон</a:t>
            </a:r>
            <a:r>
              <a:rPr lang="ru-RU" sz="2400" b="1" dirty="0" smtClean="0"/>
              <a:t>) </a:t>
            </a:r>
            <a:r>
              <a:rPr lang="ru-RU" sz="2400" b="1" dirty="0" smtClean="0"/>
              <a:t>(</a:t>
            </a:r>
            <a:r>
              <a:rPr lang="ru-RU" sz="2400" dirty="0" smtClean="0"/>
              <a:t>5-6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 и задачи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Цель </a:t>
            </a:r>
            <a:r>
              <a:rPr lang="ru-RU" dirty="0" smtClean="0"/>
              <a:t>– создание условий для формирования у учащихся представлений о мире профессий.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Создание условий для интеллектуального, нравственного и эмоционального самовыражения личности учащегося;</a:t>
            </a:r>
          </a:p>
          <a:p>
            <a:pPr lvl="0"/>
            <a:r>
              <a:rPr lang="ru-RU" dirty="0" smtClean="0"/>
              <a:t>Развитие любознательности и познавательного интереса учащихся;</a:t>
            </a:r>
          </a:p>
          <a:p>
            <a:pPr lvl="0"/>
            <a:r>
              <a:rPr lang="ru-RU" dirty="0" smtClean="0"/>
              <a:t>Формирование представлений о профессиях;</a:t>
            </a:r>
          </a:p>
          <a:p>
            <a:pPr lvl="0"/>
            <a:r>
              <a:rPr lang="ru-RU" dirty="0" smtClean="0"/>
              <a:t>Знакомство с многообразием мира профессий;</a:t>
            </a:r>
          </a:p>
          <a:p>
            <a:pPr lvl="0"/>
            <a:r>
              <a:rPr lang="ru-RU" dirty="0" smtClean="0"/>
              <a:t>Создание условия для осознания учащимися ценности и важности профессий.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Внеклассное мероприятие </a:t>
            </a:r>
            <a:br>
              <a:rPr lang="ru-RU" sz="2800" b="1" dirty="0" smtClean="0"/>
            </a:br>
            <a:r>
              <a:rPr lang="ru-RU" sz="2800" b="1" dirty="0" smtClean="0"/>
              <a:t>«Профессии на страже экологии» </a:t>
            </a:r>
            <a:r>
              <a:rPr lang="ru-RU" sz="2400" dirty="0" smtClean="0"/>
              <a:t>(5-6КЛ.)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формирование у школьников представления о многообразии профессий, связанных с экологией.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lvl="0"/>
            <a:r>
              <a:rPr lang="ru-RU" dirty="0" smtClean="0"/>
              <a:t>расширять представление подростков о различных профессиях;</a:t>
            </a:r>
          </a:p>
          <a:p>
            <a:pPr lvl="0"/>
            <a:r>
              <a:rPr lang="ru-RU" dirty="0" smtClean="0"/>
              <a:t>прививать интерес у учащихся к миру профессий;</a:t>
            </a:r>
          </a:p>
          <a:p>
            <a:r>
              <a:rPr lang="ru-RU" dirty="0" smtClean="0"/>
              <a:t>развивать творческие и коммуникационные способности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913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Номинация «Наставник в профориентации»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72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Номинация «Наставник в профориентации»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описание взаимодействия «наставник–наставляемый», например:</a:t>
            </a:r>
          </a:p>
          <a:p>
            <a:r>
              <a:rPr lang="ru-RU" dirty="0" smtClean="0"/>
              <a:t>«педагог - обучающийся», </a:t>
            </a:r>
          </a:p>
          <a:p>
            <a:r>
              <a:rPr lang="ru-RU" dirty="0" smtClean="0"/>
              <a:t>«опытный педагог – молодой специалист»,</a:t>
            </a:r>
          </a:p>
          <a:p>
            <a:r>
              <a:rPr lang="ru-RU" dirty="0" smtClean="0"/>
              <a:t>«специалист на предприятии – выпускник» и т.д.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hlinkClick r:id="rId2" action="ppaction://hlinkfile"/>
              </a:rPr>
              <a:t>Пример  1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hlinkClick r:id="rId3" action="ppaction://hlinkfile"/>
              </a:rPr>
              <a:t>Пример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913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Номинация «Социальное партнерство </a:t>
            </a:r>
            <a:br>
              <a:rPr lang="ru-RU" sz="2400" b="1" dirty="0" smtClean="0"/>
            </a:br>
            <a:r>
              <a:rPr lang="ru-RU" sz="2400" b="1" dirty="0" smtClean="0"/>
              <a:t>в профориентации»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913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Номинация «</a:t>
            </a:r>
            <a:r>
              <a:rPr lang="ru-RU" sz="2400" b="1" dirty="0" err="1" smtClean="0"/>
              <a:t>Профориентационный</a:t>
            </a:r>
            <a:r>
              <a:rPr lang="ru-RU" sz="2400" b="1" dirty="0" smtClean="0"/>
              <a:t> плакат»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633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Номинация «</a:t>
            </a:r>
            <a:r>
              <a:rPr lang="ru-RU" sz="2800" b="1" dirty="0" err="1" smtClean="0"/>
              <a:t>Профориентационный</a:t>
            </a:r>
            <a:r>
              <a:rPr lang="ru-RU" sz="2800" b="1" dirty="0" smtClean="0"/>
              <a:t> плакат»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изобразительный плакат: </a:t>
            </a:r>
            <a:r>
              <a:rPr lang="ru-RU" sz="2200" dirty="0" smtClean="0"/>
              <a:t>плакат</a:t>
            </a:r>
            <a:r>
              <a:rPr lang="ru-RU" sz="2200" dirty="0" smtClean="0"/>
              <a:t>, содержащий рисунок,  фотографию, монтаж или какое-нибудь специальное изображение с небольшим пояснительным текстом или без текста.</a:t>
            </a:r>
          </a:p>
          <a:p>
            <a:pPr algn="r"/>
            <a:r>
              <a:rPr lang="ru-RU" sz="2000" dirty="0" smtClean="0"/>
              <a:t>ГОСТ  7.60 – 2003. п.3.2.3.5.4.</a:t>
            </a:r>
          </a:p>
          <a:p>
            <a:pPr algn="r"/>
            <a:endParaRPr lang="ru-RU" sz="2000" dirty="0" smtClean="0"/>
          </a:p>
          <a:p>
            <a:r>
              <a:rPr lang="ru-RU" sz="2200" dirty="0" smtClean="0"/>
              <a:t>Плакат – настенный лист – крупный рисунок с пояснительным агитационным, рекламным или учебным текстом.</a:t>
            </a:r>
          </a:p>
          <a:p>
            <a:pPr algn="r"/>
            <a:r>
              <a:rPr lang="ru-RU" sz="2100" dirty="0" smtClean="0"/>
              <a:t> Толковый	 словарь русского языка С. И. Ожегов</a:t>
            </a:r>
          </a:p>
          <a:p>
            <a:endParaRPr lang="ru-RU" sz="2000" dirty="0" smtClean="0"/>
          </a:p>
          <a:p>
            <a:r>
              <a:rPr lang="ru-RU" sz="2200" dirty="0" err="1" smtClean="0"/>
              <a:t>Плака́т</a:t>
            </a:r>
            <a:r>
              <a:rPr lang="ru-RU" sz="2200" dirty="0" smtClean="0"/>
              <a:t> (</a:t>
            </a:r>
            <a:r>
              <a:rPr lang="ru-RU" sz="2200" dirty="0" smtClean="0">
                <a:hlinkClick r:id="rId2" tooltip="Немецкий язык"/>
              </a:rPr>
              <a:t>нем.</a:t>
            </a:r>
            <a:r>
              <a:rPr lang="ru-RU" sz="2200" dirty="0" smtClean="0"/>
              <a:t> </a:t>
            </a:r>
            <a:r>
              <a:rPr lang="de-DE" sz="2200" dirty="0" smtClean="0"/>
              <a:t>Plakat</a:t>
            </a:r>
            <a:r>
              <a:rPr lang="ru-RU" sz="2200" dirty="0" smtClean="0"/>
              <a:t> от </a:t>
            </a:r>
            <a:r>
              <a:rPr lang="ru-RU" sz="2200" dirty="0" smtClean="0">
                <a:hlinkClick r:id="rId3" tooltip="Французский язык"/>
              </a:rPr>
              <a:t>фр.</a:t>
            </a:r>
            <a:r>
              <a:rPr lang="ru-RU" sz="2200" dirty="0" smtClean="0"/>
              <a:t> </a:t>
            </a:r>
            <a:r>
              <a:rPr lang="fr-FR" sz="2200" dirty="0" smtClean="0"/>
              <a:t>placard</a:t>
            </a:r>
            <a:r>
              <a:rPr lang="ru-RU" sz="2200" dirty="0" smtClean="0"/>
              <a:t> - объявление, афиша, от </a:t>
            </a:r>
            <a:r>
              <a:rPr lang="ru-RU" sz="2200" dirty="0" err="1" smtClean="0"/>
              <a:t>plaquer</a:t>
            </a:r>
            <a:r>
              <a:rPr lang="ru-RU" sz="2200" dirty="0" smtClean="0"/>
              <a:t> - налепить, приклеивать)  -  наборно-шрифтовое или художественно-иллюстративное листовое крупноформатное печатное тиражное издание, содержащее в наглядно-компактном виде информацию рекламного, агитационно-пропагандистского, инструктивно-методического, учебного и другого характера. Плакат содержит броские изображение и заголовок или призыв. В современном дизайне плакат воспринимается как «сведённое в чёткую визуальную формулу сообщение, предназначенное современнику для выводов и конкретных действий».</a:t>
            </a:r>
          </a:p>
          <a:p>
            <a:pPr algn="r"/>
            <a:r>
              <a:rPr lang="ru-RU" sz="2100" dirty="0" smtClean="0"/>
              <a:t> </a:t>
            </a:r>
            <a:r>
              <a:rPr lang="ru-RU" sz="2100" dirty="0" err="1" smtClean="0"/>
              <a:t>Википедия</a:t>
            </a:r>
            <a:endParaRPr lang="ru-RU" sz="2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 плакат armatursh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1118"/>
            <a:ext cx="4752528" cy="67368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3352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5" name="Содержимое 4" descr="8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5040560" cy="68992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2798" t="18372" r="34682" b="7907"/>
          <a:stretch>
            <a:fillRect/>
          </a:stretch>
        </p:blipFill>
        <p:spPr bwMode="auto">
          <a:xfrm>
            <a:off x="1547664" y="0"/>
            <a:ext cx="5688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Задачи конкурса «</a:t>
            </a:r>
            <a:r>
              <a:rPr lang="ru-RU" sz="2800" b="1" dirty="0" err="1" smtClean="0"/>
              <a:t>ПРОФориентир</a:t>
            </a:r>
            <a:r>
              <a:rPr lang="ru-RU" sz="2800" b="1" dirty="0" smtClean="0"/>
              <a:t>  –  2018»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13576" cy="5472608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/>
              <a:t>изучение и обобщение педагогического опыта в сфере использования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технологий, в том числе с использованием ИКТ, направленных на трудоустройство выпускников, взаимодействие ДОО, ПОО, ООВО с ООО, социальными партнерами;</a:t>
            </a:r>
            <a:endParaRPr lang="ru-RU" sz="1800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популяризация и внедрение в педагогическую практику лучших проектов, методических разработок в области профориентации </a:t>
            </a:r>
            <a:r>
              <a:rPr lang="ru-RU" dirty="0" smtClean="0"/>
              <a:t>воспитанников и обучающихся;</a:t>
            </a:r>
            <a:endParaRPr lang="ru-RU" sz="1800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развитие профессиональных компетенций педагогов образовательных организаций разных типов в области разработки и реализации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мероприятий, проектов; </a:t>
            </a:r>
            <a:endParaRPr lang="ru-RU" sz="1800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повышение </a:t>
            </a:r>
            <a:r>
              <a:rPr lang="ru-RU" dirty="0" smtClean="0"/>
              <a:t>престижа рабочих профессий.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7. мартш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296" y="145722"/>
            <a:ext cx="8949704" cy="67122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Содержимое 6" descr="uch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401" cy="5107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br>
              <a:rPr lang="ru-RU" b="1" u="sng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СРОКИ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br>
              <a:rPr lang="ru-RU" b="1" u="sng" dirty="0" smtClean="0"/>
            </a:br>
            <a:r>
              <a:rPr lang="ru-RU" b="1" dirty="0" smtClean="0">
                <a:solidFill>
                  <a:srgbClr val="FF0000"/>
                </a:solidFill>
              </a:rPr>
              <a:t>номинации: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smtClean="0"/>
              <a:t>Моя профессиональная жизнь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227687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err="1" smtClean="0"/>
              <a:t>Инфографика</a:t>
            </a:r>
            <a:r>
              <a:rPr lang="ru-RU" b="1" dirty="0" smtClean="0"/>
              <a:t> по профессиям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276872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170" name="Picture 2" descr="Картинки по запросу инфографика професс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16424" cy="5888742"/>
          </a:xfrm>
          <a:prstGeom prst="rect">
            <a:avLst/>
          </a:prstGeom>
          <a:noFill/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25920"/>
            <a:ext cx="4536504" cy="5970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6381328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s://www.google.ru/url?sa=i&amp;rct=j&amp;q=&amp;esrc=s&amp;source=images&amp;cd=&amp;cad=rja&amp;uact=8&amp;ved=2ahUKEwiZ0Ii-6YTdAhXLFZoKHZdIBgkQjB16BAgBEAQ&amp;url=http%3A%2F%2Finfosurfing.ru%2F1447-professii-budushhego%2F&amp;psig=AOvVaw10Z6dXE6F61fnwJrcJZW0y&amp;ust=1535170180853441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6525344"/>
            <a:ext cx="44644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http://www.nashkraj.by/2016/08/infografika-top-20-professij-vostrebovannyx-na-rynke-truda-belarusi/</a:t>
            </a:r>
            <a:endParaRPr lang="ru-RU" sz="7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smtClean="0"/>
              <a:t>Дети учат детей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276872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6179A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smtClean="0"/>
              <a:t>Интервью с высококлассным специалистом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276872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«Профессия, которую я выбираю»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smtClean="0"/>
              <a:t>Все профессии важны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276872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ПРОФориентир</a:t>
            </a:r>
            <a:r>
              <a:rPr lang="ru-RU" b="1" dirty="0" smtClean="0"/>
              <a:t> – 2018»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/>
              <a:t>Приказ </a:t>
            </a:r>
            <a:r>
              <a:rPr lang="ru-RU" b="1" dirty="0" err="1" smtClean="0"/>
              <a:t>ДОиН</a:t>
            </a:r>
            <a:r>
              <a:rPr lang="ru-RU" b="1" dirty="0" smtClean="0"/>
              <a:t> КО от 27.06.2018 № 1146</a:t>
            </a:r>
          </a:p>
          <a:p>
            <a:pPr lvl="0" algn="ctr">
              <a:buNone/>
            </a:pPr>
            <a:r>
              <a:rPr lang="ru-RU" b="1" dirty="0" smtClean="0"/>
              <a:t>Прием конкурсных работ: 01.09 – 04.10.2018 г.</a:t>
            </a:r>
          </a:p>
          <a:p>
            <a:pPr lvl="0" algn="ctr">
              <a:buNone/>
            </a:pPr>
            <a:r>
              <a:rPr lang="ru-RU" b="1" dirty="0" smtClean="0"/>
              <a:t>Подведение итогов: 06 декабря 2018 г. </a:t>
            </a:r>
          </a:p>
          <a:p>
            <a:pPr lvl="0" algn="ctr">
              <a:buNone/>
            </a:pPr>
            <a:r>
              <a:rPr lang="ru-RU" dirty="0" smtClean="0"/>
              <a:t>(в ГБУ ДПО «КРИРПО»)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795120" cy="362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ПРОФориентир</a:t>
            </a:r>
            <a:r>
              <a:rPr lang="ru-RU" sz="3200" b="1" dirty="0" smtClean="0"/>
              <a:t>  –  2018»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13576" cy="453650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dirty="0" smtClean="0"/>
              <a:t>Ознакомление с Положением о конкурсе на сайте ГБУ ДПО «КРИРПО» </a:t>
            </a:r>
            <a:r>
              <a:rPr lang="en-US" sz="2600" dirty="0"/>
              <a:t>http://www.krirpo.ru</a:t>
            </a:r>
            <a:r>
              <a:rPr lang="en-US" sz="2600" dirty="0" smtClean="0"/>
              <a:t>/</a:t>
            </a:r>
            <a:r>
              <a:rPr lang="ru-RU" sz="2600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/>
              <a:t>Подготовка конкурсной работы в соответствии с Положением.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/>
              <a:t>Проверка работы в сервисе </a:t>
            </a:r>
            <a:r>
              <a:rPr lang="en-US" sz="2600" dirty="0"/>
              <a:t>http://www.antiplagiat.ru</a:t>
            </a:r>
            <a:r>
              <a:rPr lang="en-US" sz="2600" dirty="0" smtClean="0"/>
              <a:t>/</a:t>
            </a:r>
            <a:r>
              <a:rPr lang="ru-RU" sz="2600" dirty="0" smtClean="0"/>
              <a:t> (по желанию)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/>
              <a:t>Заполнение заявки (скачать на сайте ГБУ ДПО «КРИРПО»).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b="1" dirty="0" smtClean="0"/>
              <a:t>Регистрация на </a:t>
            </a:r>
            <a:r>
              <a:rPr lang="ru-RU" sz="2600" b="1" dirty="0"/>
              <a:t>сайте ГБУ ДПО «КРИРПО</a:t>
            </a:r>
            <a:r>
              <a:rPr lang="ru-RU" sz="2600" b="1" dirty="0" smtClean="0"/>
              <a:t>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/>
              <a:t>Отправка работы и заявки на адрес </a:t>
            </a:r>
            <a:r>
              <a:rPr lang="en-US" sz="2600" dirty="0" smtClean="0"/>
              <a:t>konkurs_cpips@mail.ru</a:t>
            </a:r>
            <a:r>
              <a:rPr lang="ru-RU" sz="26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ПРОФориентир</a:t>
            </a:r>
            <a:r>
              <a:rPr lang="ru-RU" b="1" dirty="0" smtClean="0"/>
              <a:t> – 2018»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«Профориентация </a:t>
            </a:r>
            <a:r>
              <a:rPr lang="ru-RU" b="1" dirty="0" err="1" smtClean="0"/>
              <a:t>он-лайн</a:t>
            </a:r>
            <a:r>
              <a:rPr lang="ru-RU" b="1" dirty="0" smtClean="0"/>
              <a:t>»</a:t>
            </a:r>
            <a:r>
              <a:rPr lang="ru-RU" dirty="0" smtClean="0"/>
              <a:t>: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страница или раздел сайта образовательной организации.</a:t>
            </a:r>
          </a:p>
          <a:p>
            <a:pPr lvl="0">
              <a:buNone/>
            </a:pPr>
            <a:r>
              <a:rPr lang="ru-RU" b="1" dirty="0" smtClean="0"/>
              <a:t>«Лучшее мероприятие для обучающихся/воспитанников»</a:t>
            </a:r>
            <a:r>
              <a:rPr lang="ru-RU" dirty="0" smtClean="0"/>
              <a:t>: методические разработки мероприятий.</a:t>
            </a:r>
          </a:p>
          <a:p>
            <a:pPr lvl="0">
              <a:buNone/>
            </a:pPr>
            <a:r>
              <a:rPr lang="ru-RU" b="1" dirty="0" smtClean="0"/>
              <a:t>«Наставник в профориентации»</a:t>
            </a:r>
            <a:r>
              <a:rPr lang="ru-RU" dirty="0" smtClean="0"/>
              <a:t>: описание деятельности наставника в форме проекта. </a:t>
            </a:r>
          </a:p>
          <a:p>
            <a:pPr lvl="0">
              <a:buNone/>
            </a:pPr>
            <a:r>
              <a:rPr lang="ru-RU" b="1" dirty="0" smtClean="0"/>
              <a:t>«Социальное партнерство в профориентации»:</a:t>
            </a:r>
            <a:r>
              <a:rPr lang="ru-RU" dirty="0" smtClean="0"/>
              <a:t> совместные программа, проект, методическая разработка мероприятия.</a:t>
            </a:r>
          </a:p>
          <a:p>
            <a:pPr lvl="0"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Профориентационный</a:t>
            </a:r>
            <a:r>
              <a:rPr lang="ru-RU" b="1" dirty="0" smtClean="0"/>
              <a:t> плакат»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913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Номинация «Профориентация </a:t>
            </a:r>
            <a:r>
              <a:rPr lang="ru-RU" sz="3200" b="1" dirty="0" err="1" smtClean="0"/>
              <a:t>он-лайн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268760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913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Номинация «Лучшее мероприятие для обучающихся/воспитанников»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33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Структура методической разработки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Название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мероприятия</a:t>
            </a:r>
          </a:p>
          <a:p>
            <a:pPr lvl="0"/>
            <a:r>
              <a:rPr lang="ru-RU" dirty="0" smtClean="0"/>
              <a:t>Форма мероприятия</a:t>
            </a:r>
          </a:p>
          <a:p>
            <a:pPr lvl="0"/>
            <a:r>
              <a:rPr lang="ru-RU" dirty="0" smtClean="0"/>
              <a:t>Аудитория (категория, возраст)</a:t>
            </a:r>
          </a:p>
          <a:p>
            <a:pPr lvl="0"/>
            <a:r>
              <a:rPr lang="ru-RU" dirty="0" smtClean="0"/>
              <a:t>Цель</a:t>
            </a:r>
          </a:p>
          <a:p>
            <a:pPr lvl="0"/>
            <a:r>
              <a:rPr lang="ru-RU" dirty="0" smtClean="0"/>
              <a:t>Задачи</a:t>
            </a:r>
          </a:p>
          <a:p>
            <a:pPr lvl="0"/>
            <a:r>
              <a:rPr lang="ru-RU" dirty="0" smtClean="0"/>
              <a:t>Оборудование, время проведения</a:t>
            </a:r>
          </a:p>
          <a:p>
            <a:pPr lvl="0"/>
            <a:r>
              <a:rPr lang="ru-RU" dirty="0" smtClean="0"/>
              <a:t>Структура мероприятия (этапы)</a:t>
            </a:r>
          </a:p>
          <a:p>
            <a:pPr lvl="0"/>
            <a:r>
              <a:rPr lang="ru-RU" dirty="0" smtClean="0"/>
              <a:t>Содержание этапов</a:t>
            </a:r>
          </a:p>
          <a:p>
            <a:pPr lvl="0"/>
            <a:r>
              <a:rPr lang="ru-RU" dirty="0" smtClean="0"/>
              <a:t>Результативность (в соответствии с задачами)</a:t>
            </a:r>
          </a:p>
          <a:p>
            <a:pPr lvl="0"/>
            <a:r>
              <a:rPr lang="ru-RU" dirty="0" smtClean="0"/>
              <a:t> Построение перспективы, дача домашнего задания</a:t>
            </a:r>
          </a:p>
          <a:p>
            <a:endParaRPr lang="ru-RU" dirty="0" smtClean="0"/>
          </a:p>
          <a:p>
            <a:r>
              <a:rPr lang="ru-RU" dirty="0" smtClean="0"/>
              <a:t>При использовании дополнительных источников в конце разработки необходим список литературы и ссылки на источники по тексту. При наличии анкет, тестов, памятки, таблиц и других материалов можно вынести их в приложение.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Профориентационная</a:t>
            </a:r>
            <a:r>
              <a:rPr lang="ru-RU" sz="2800" b="1" dirty="0" smtClean="0"/>
              <a:t> презентация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 Взгляд в будущее» </a:t>
            </a:r>
            <a:r>
              <a:rPr lang="ru-RU" sz="2400" dirty="0" smtClean="0"/>
              <a:t>(7-Й КЛАСС)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 мероприятия:</a:t>
            </a:r>
            <a:r>
              <a:rPr lang="ru-RU" dirty="0" smtClean="0"/>
              <a:t> расширить  знания  обучающихся  о профессиях, которые окружают их ежедневно, задуматься о своем профессиональном будущем.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1.Актуализация знаний о представителях разных профессий и личное участие в формирование своего будущего.</a:t>
            </a:r>
          </a:p>
          <a:p>
            <a:pPr>
              <a:buNone/>
            </a:pPr>
            <a:r>
              <a:rPr lang="ru-RU" dirty="0" smtClean="0"/>
              <a:t>2. Создание условий для правильного выбора будущей профессии.</a:t>
            </a:r>
          </a:p>
          <a:p>
            <a:pPr>
              <a:buNone/>
            </a:pPr>
            <a:r>
              <a:rPr lang="ru-RU" dirty="0" smtClean="0"/>
              <a:t>3.Развитие воображения, мышления, памяти, творческих способностей.</a:t>
            </a:r>
          </a:p>
          <a:p>
            <a:pPr>
              <a:buNone/>
            </a:pPr>
            <a:r>
              <a:rPr lang="ru-RU" b="1" dirty="0" smtClean="0"/>
              <a:t>Пример задания:</a:t>
            </a:r>
            <a:endParaRPr lang="ru-RU" dirty="0" smtClean="0"/>
          </a:p>
          <a:p>
            <a:r>
              <a:rPr lang="ru-RU" dirty="0" smtClean="0"/>
              <a:t>(Появляется ученица  в костюме повара …)</a:t>
            </a:r>
          </a:p>
          <a:p>
            <a:r>
              <a:rPr lang="ru-RU" dirty="0" smtClean="0"/>
              <a:t> Они готовят нам в столовой,</a:t>
            </a:r>
          </a:p>
          <a:p>
            <a:r>
              <a:rPr lang="ru-RU" dirty="0" smtClean="0"/>
              <a:t>Компоты варят, суп перловый...</a:t>
            </a:r>
          </a:p>
          <a:p>
            <a:r>
              <a:rPr lang="ru-RU" dirty="0" smtClean="0"/>
              <a:t>Кто на работе в шесть утра?</a:t>
            </a:r>
          </a:p>
          <a:p>
            <a:r>
              <a:rPr lang="ru-RU" dirty="0" smtClean="0"/>
              <a:t>Конечно, наши... (повара)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1798</TotalTime>
  <Words>951</Words>
  <Application>Microsoft Office PowerPoint</Application>
  <PresentationFormat>Экран (4:3)</PresentationFormat>
  <Paragraphs>229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Ясность</vt:lpstr>
      <vt:lpstr>Особенности организации и проведения областного конкурса методических разработок профориентационного содержания «ПРОФориентир - 2018»</vt:lpstr>
      <vt:lpstr>Задачи конкурса «ПРОФориентир  –  2018»</vt:lpstr>
      <vt:lpstr>«ПРОФориентир – 2018»</vt:lpstr>
      <vt:lpstr>«ПРОФориентир  –  2018»</vt:lpstr>
      <vt:lpstr>«ПРОФориентир – 2018»</vt:lpstr>
      <vt:lpstr>Номинация «Профориентация он-лайн»</vt:lpstr>
      <vt:lpstr>Номинация «Лучшее мероприятие для обучающихся/воспитанников»</vt:lpstr>
      <vt:lpstr>Структура методической разработки</vt:lpstr>
      <vt:lpstr>Профориентационная презентация « Взгляд в будущее» (7-Й КЛАСС)</vt:lpstr>
      <vt:lpstr>Методическая разработка к игре «Своя игра среди профессий» (интеллектуальный марафон) (5-6 кл.) </vt:lpstr>
      <vt:lpstr>Внеклассное мероприятие  «Профессии на страже экологии» (5-6КЛ.) </vt:lpstr>
      <vt:lpstr>Номинация «Наставник в профориентации»</vt:lpstr>
      <vt:lpstr>Номинация «Наставник в профориентации»</vt:lpstr>
      <vt:lpstr>Номинация «Социальное партнерство  в профориентации»</vt:lpstr>
      <vt:lpstr>Номинация «Профориентационный плакат»</vt:lpstr>
      <vt:lpstr>Номинация «Профориентационный плакат»</vt:lpstr>
      <vt:lpstr>Слайд 17</vt:lpstr>
      <vt:lpstr>Слайд 18</vt:lpstr>
      <vt:lpstr>Слайд 19</vt:lpstr>
      <vt:lpstr>Слайд 20</vt:lpstr>
      <vt:lpstr>Слайд 21</vt:lpstr>
      <vt:lpstr>«Профессия, которую я выбираю» СРОКИ</vt:lpstr>
      <vt:lpstr>«Профессия, которую я выбираю» номинации:</vt:lpstr>
      <vt:lpstr>«Профессия, которую я выбираю»</vt:lpstr>
      <vt:lpstr>«Профессия, которую я выбираю»</vt:lpstr>
      <vt:lpstr>Слайд 26</vt:lpstr>
      <vt:lpstr>«Профессия, которую я выбираю»</vt:lpstr>
      <vt:lpstr>«Профессия, которую я выбираю»</vt:lpstr>
      <vt:lpstr>«Профессия, которую я выбираю»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деятельности  ответственных за профориентацию</dc:title>
  <cp:lastModifiedBy>kia</cp:lastModifiedBy>
  <cp:revision>159</cp:revision>
  <dcterms:modified xsi:type="dcterms:W3CDTF">2018-09-05T03:01:56Z</dcterms:modified>
</cp:coreProperties>
</file>