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3C9A16-F20D-47B1-8712-917C9EC21745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656761-C9DA-4964-A88E-79CFE84D57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68388" y="260350"/>
            <a:ext cx="8075612" cy="4665663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ПАМЯТКА РОДИТЕЛЯМ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«О ЧЕМ НАДО ПОМНИТЬ, СОБИРАЯ ПЕРВОКЛАССНИКА В ШКОЛУ»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E:\флешка\анимашки\╨Ы╨░╨│╨╡╤А╤М\1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6672"/>
            <a:ext cx="1656184" cy="239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E:\флешка\анимашки\╨Ы╨░╨│╨╡╤А╤М\septemb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10656"/>
            <a:ext cx="3096344" cy="192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8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712968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1. Школьная форма (одежда)</a:t>
            </a:r>
          </a:p>
          <a:p>
            <a:pPr marL="45720" indent="0" algn="ctr">
              <a:buNone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45720" indent="0"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Федеральный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закон «Об образовании в Российской Федерации»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45720" indent="0"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от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29.12.2012   № 273-ФЗ</a:t>
            </a:r>
          </a:p>
          <a:p>
            <a:pPr algn="ctr"/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Статья 28    </a:t>
            </a:r>
          </a:p>
          <a:p>
            <a:pPr marL="45720" indent="0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пункт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18   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«Установление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требований к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 одежде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обучающихся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»</a:t>
            </a:r>
          </a:p>
          <a:p>
            <a:pPr marL="45720" indent="0">
              <a:buNone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45720" indent="0">
              <a:buNone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653136"/>
            <a:ext cx="11906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4017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Ранец (портфель или рюкзак)</a:t>
            </a:r>
          </a:p>
          <a:p>
            <a:pPr marL="45720" indent="0" algn="just">
              <a:buNone/>
            </a:pP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C:\Users\User\Desktop\stock-footage-school-kids-with-satchel-running-b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381000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743738"/>
              </p:ext>
            </p:extLst>
          </p:nvPr>
        </p:nvGraphicFramePr>
        <p:xfrm>
          <a:off x="755576" y="1052736"/>
          <a:ext cx="7776865" cy="4214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0105"/>
                <a:gridCol w="1118672"/>
                <a:gridCol w="3668088"/>
              </a:tblGrid>
              <a:tr h="14971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Тип ранца </a:t>
                      </a:r>
                      <a:endParaRPr lang="ru-RU" sz="12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Вес ранца</a:t>
                      </a:r>
                      <a:endParaRPr lang="ru-RU" sz="12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Максимальный вес, который ребенок может нести и комфортно себя чувствовать и не наносить вред здоровью.</a:t>
                      </a:r>
                      <a:endParaRPr lang="ru-RU" sz="12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938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Ранец с ортопедической спинкой</a:t>
                      </a:r>
                      <a:endParaRPr lang="ru-RU" sz="12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 1250 гр.</a:t>
                      </a:r>
                      <a:endParaRPr lang="ru-RU" sz="12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15% от массы тела ребенка</a:t>
                      </a:r>
                      <a:endParaRPr lang="ru-RU" sz="12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938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Ранец с уплотненной спинкой</a:t>
                      </a:r>
                      <a:endParaRPr lang="ru-RU" sz="12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 850 гр.</a:t>
                      </a:r>
                      <a:endParaRPr lang="ru-RU" sz="12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10% от массы тела ребенка</a:t>
                      </a:r>
                      <a:endParaRPr lang="ru-RU" sz="12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658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Мягкий рюкзак</a:t>
                      </a:r>
                      <a:endParaRPr lang="ru-RU" sz="12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 500 гр.</a:t>
                      </a:r>
                      <a:endParaRPr lang="ru-RU" sz="12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7% от массы тела ребенка</a:t>
                      </a:r>
                      <a:endParaRPr lang="ru-RU" sz="12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9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892480" cy="58324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Ручки</a:t>
            </a:r>
          </a:p>
          <a:p>
            <a:pPr marL="45720" indent="0">
              <a:buNone/>
            </a:pPr>
            <a:r>
              <a:rPr lang="ru-RU" sz="3200" dirty="0" smtClean="0"/>
              <a:t>Шариковая ручка – оптимальная ширина шарика 0,5 – 0,7 мм. Поверхность ручки должна быть ребристой.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Карандаши</a:t>
            </a:r>
          </a:p>
          <a:p>
            <a:pPr marL="45720" indent="0" algn="just">
              <a:buNone/>
            </a:pPr>
            <a:r>
              <a:rPr lang="ru-RU" sz="3200" dirty="0" smtClean="0"/>
              <a:t>Для письма нужны карандаши с маркировкой «ТМ» или латинскими буквами «НВ».</a:t>
            </a:r>
          </a:p>
          <a:p>
            <a:pPr marL="45720" indent="0" algn="just">
              <a:buNone/>
            </a:pPr>
            <a:r>
              <a:rPr lang="ru-RU" sz="3200" dirty="0" smtClean="0"/>
              <a:t>Для рисования –«3М» – «8М» или «3В» – «8В».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 descr="C:\Users\User\Desktop\frixionb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4967">
            <a:off x="7480754" y="1900497"/>
            <a:ext cx="1679249" cy="150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1321564908_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14652"/>
            <a:ext cx="2304256" cy="172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9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692" y="476672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Тетради</a:t>
            </a:r>
          </a:p>
          <a:p>
            <a:pPr marL="45720" indent="0">
              <a:buNone/>
            </a:pP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800" dirty="0" smtClean="0"/>
              <a:t>	Бумага </a:t>
            </a:r>
            <a:r>
              <a:rPr lang="ru-RU" sz="2800" dirty="0"/>
              <a:t>должна быть белого цвета и без посторонних вкраплений, линии страниц – четкими и контрастными, желательно голубого, фиолетового и серого цветов (ни в коем случае не черного). Поля должны быть четко выделены красным цветом. Страницы не должны просвечиваться.</a:t>
            </a:r>
          </a:p>
        </p:txBody>
      </p:sp>
      <p:pic>
        <p:nvPicPr>
          <p:cNvPr id="6146" name="Picture 2" descr="C:\Users\User\Desktop\5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16322"/>
            <a:ext cx="267210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флешка\анимашки\╨Ы╨░╨│╨╡╤А╤М\6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786880" cy="16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2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54055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Памятка для </a:t>
            </a:r>
            <a:r>
              <a:rPr lang="ru-RU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родителей </a:t>
            </a:r>
          </a:p>
          <a:p>
            <a:pPr algn="ctr"/>
            <a:r>
              <a:rPr lang="ru-RU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первоклассника</a:t>
            </a:r>
            <a:endParaRPr lang="ru-RU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Форма школьная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Обувь сменная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Спортивная форма (спортивный костюм, шорты и белая футболка)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Спортивная обувь (кеды, кроссовки)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Ранец, рюкзак (желательно с ортопедической спинкой)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Ручки шариковые синие, 5 шт.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Карандаши простые (ТМ), 5 шт.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Карандаши цветные 12 цветов, 1 набор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Ластик мягкий, 2 шт.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Точилка для карандашей с контейнером, 2 шт.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Краски акварельные, 1 набор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Гуашь, 1 набор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Пластилин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1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Пенал (мягкий) с двумя отделениями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Альбом для рисования, 2 шт.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Ножницы с закругленными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концами.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Клей ПВА в тюбике (желательно с наконечником-дозатором), 1 шт.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Клей-карандаш, 1 шт.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Набор цветной бумаги, 2 шт.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Наборы цветного и белого картона, по 1 шт.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Набор кисточек для рисования   (беличьи или колонковые, №1,3,5)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Тетради по 12 листов, в клетку и в узкую линейку –  по 6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штук.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Обложки для книг 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тетрадей.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Линейки 15см или 20 см,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треугольник.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25. Баночка-непроливайка.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26.Доска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пластилина.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44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</TotalTime>
  <Words>391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ПАМЯТКА РОДИТЕЛЯМ  «О ЧЕМ НАДО ПОМНИТЬ, СОБИРАЯ ПЕРВОКЛАССНИКА В ШКОЛУ»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РОДИТЕЛЯМ «О ЧЕМ НАДО ПОМНИТЬ</dc:title>
  <dc:creator>User</dc:creator>
  <cp:lastModifiedBy>User</cp:lastModifiedBy>
  <cp:revision>14</cp:revision>
  <dcterms:created xsi:type="dcterms:W3CDTF">2013-08-05T03:19:44Z</dcterms:created>
  <dcterms:modified xsi:type="dcterms:W3CDTF">2018-05-17T09:03:28Z</dcterms:modified>
</cp:coreProperties>
</file>